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376" r:id="rId2"/>
    <p:sldId id="434" r:id="rId3"/>
    <p:sldId id="476" r:id="rId4"/>
    <p:sldId id="441" r:id="rId5"/>
    <p:sldId id="437" r:id="rId6"/>
    <p:sldId id="477" r:id="rId7"/>
    <p:sldId id="478" r:id="rId8"/>
    <p:sldId id="438" r:id="rId9"/>
    <p:sldId id="483" r:id="rId10"/>
  </p:sldIdLst>
  <p:sldSz cx="9144000" cy="6858000" type="screen4x3"/>
  <p:notesSz cx="7315200" cy="9601200"/>
  <p:custDataLst>
    <p:tags r:id="rId1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yoti Mathad" initials=""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7A22"/>
    <a:srgbClr val="FFC627"/>
    <a:srgbClr val="A21E33"/>
    <a:srgbClr val="CF4520"/>
    <a:srgbClr val="99CCFF"/>
    <a:srgbClr val="636463"/>
    <a:srgbClr val="E87722"/>
    <a:srgbClr val="B31B1B"/>
    <a:srgbClr val="000000"/>
    <a:srgbClr val="A2081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autoAdjust="0"/>
    <p:restoredTop sz="75029" autoAdjust="0"/>
  </p:normalViewPr>
  <p:slideViewPr>
    <p:cSldViewPr snapToGrid="0" snapToObjects="1">
      <p:cViewPr varScale="1">
        <p:scale>
          <a:sx n="69" d="100"/>
          <a:sy n="69" d="100"/>
        </p:scale>
        <p:origin x="1308" y="66"/>
      </p:cViewPr>
      <p:guideLst>
        <p:guide orient="horz" pos="2160"/>
        <p:guide pos="2880"/>
      </p:guideLst>
    </p:cSldViewPr>
  </p:slideViewPr>
  <p:outlineViewPr>
    <p:cViewPr>
      <p:scale>
        <a:sx n="33" d="100"/>
        <a:sy n="33" d="100"/>
      </p:scale>
      <p:origin x="0" y="-105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3">
                  <a:shade val="76000"/>
                </a:schemeClr>
              </a:solidFill>
              <a:ln w="19050">
                <a:solidFill>
                  <a:schemeClr val="lt1"/>
                </a:solidFill>
              </a:ln>
              <a:effectLst/>
            </c:spPr>
          </c:dPt>
          <c:dPt>
            <c:idx val="1"/>
            <c:bubble3D val="0"/>
            <c:spPr>
              <a:solidFill>
                <a:schemeClr val="accent3">
                  <a:tint val="77000"/>
                </a:schemeClr>
              </a:solidFill>
              <a:ln w="19050">
                <a:solidFill>
                  <a:schemeClr val="lt1"/>
                </a:solidFill>
              </a:ln>
              <a:effectLst/>
            </c:spPr>
          </c:dPt>
          <c:cat>
            <c:strRef>
              <c:f>Sheet1!$A$2:$A$3</c:f>
              <c:strCache>
                <c:ptCount val="2"/>
                <c:pt idx="0">
                  <c:v>Female</c:v>
                </c:pt>
                <c:pt idx="1">
                  <c:v>Male</c:v>
                </c:pt>
              </c:strCache>
            </c:strRef>
          </c:cat>
          <c:val>
            <c:numRef>
              <c:f>Sheet1!$B$2:$B$3</c:f>
              <c:numCache>
                <c:formatCode>General</c:formatCode>
                <c:ptCount val="2"/>
                <c:pt idx="0">
                  <c:v>54</c:v>
                </c:pt>
                <c:pt idx="1">
                  <c:v>140</c:v>
                </c:pt>
              </c:numCache>
            </c:numRef>
          </c:val>
        </c:ser>
        <c:dLbls>
          <c:showLegendKey val="0"/>
          <c:showVal val="0"/>
          <c:showCatName val="0"/>
          <c:showSerName val="0"/>
          <c:showPercent val="0"/>
          <c:showBubbleSize val="0"/>
          <c:showLeaderLines val="0"/>
        </c:dLbls>
        <c:firstSliceAng val="0"/>
      </c:pieChart>
      <c:spPr>
        <a:noFill/>
        <a:ln>
          <a:noFill/>
        </a:ln>
        <a:effectLst/>
      </c:spPr>
    </c:plotArea>
    <c:legend>
      <c:legendPos val="b"/>
      <c:legendEntry>
        <c:idx val="0"/>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sz="quarter" idx="1"/>
          </p:nvPr>
        </p:nvSpPr>
        <p:spPr>
          <a:xfrm>
            <a:off x="4143588" y="0"/>
            <a:ext cx="3169920" cy="480060"/>
          </a:xfrm>
          <a:prstGeom prst="rect">
            <a:avLst/>
          </a:prstGeom>
        </p:spPr>
        <p:txBody>
          <a:bodyPr vert="horz" lIns="96656" tIns="48328" rIns="96656" bIns="48328" rtlCol="0"/>
          <a:lstStyle>
            <a:lvl1pPr algn="r">
              <a:defRPr sz="1200"/>
            </a:lvl1pPr>
          </a:lstStyle>
          <a:p>
            <a:fld id="{9D880E72-C0D1-7B4E-95F7-AA2918E085BC}" type="datetimeFigureOut">
              <a:rPr lang="en-US" smtClean="0"/>
              <a:pPr/>
              <a:t>11/17/2016</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56" tIns="48328" rIns="96656" bIns="48328" rtlCol="0" anchor="b"/>
          <a:lstStyle>
            <a:lvl1pPr algn="l">
              <a:defRPr sz="1200"/>
            </a:lvl1pPr>
          </a:lstStyle>
          <a:p>
            <a:endParaRPr lang="en-US"/>
          </a:p>
        </p:txBody>
      </p:sp>
      <p:sp>
        <p:nvSpPr>
          <p:cNvPr id="5" name="Slide Number Placeholder 4"/>
          <p:cNvSpPr>
            <a:spLocks noGrp="1"/>
          </p:cNvSpPr>
          <p:nvPr>
            <p:ph type="sldNum" sz="quarter" idx="3"/>
          </p:nvPr>
        </p:nvSpPr>
        <p:spPr>
          <a:xfrm>
            <a:off x="4143588" y="9119474"/>
            <a:ext cx="3169920" cy="480060"/>
          </a:xfrm>
          <a:prstGeom prst="rect">
            <a:avLst/>
          </a:prstGeom>
        </p:spPr>
        <p:txBody>
          <a:bodyPr vert="horz" lIns="96656" tIns="48328" rIns="96656" bIns="48328" rtlCol="0" anchor="b"/>
          <a:lstStyle>
            <a:lvl1pPr algn="r">
              <a:defRPr sz="1200"/>
            </a:lvl1pPr>
          </a:lstStyle>
          <a:p>
            <a:fld id="{25FBFBE2-5FC1-6D49-9CB1-BEBD9B36BDD1}" type="slidenum">
              <a:rPr lang="en-US" smtClean="0"/>
              <a:pPr/>
              <a:t>‹#›</a:t>
            </a:fld>
            <a:endParaRPr lang="en-US"/>
          </a:p>
        </p:txBody>
      </p:sp>
    </p:spTree>
    <p:extLst>
      <p:ext uri="{BB962C8B-B14F-4D97-AF65-F5344CB8AC3E}">
        <p14:creationId xmlns:p14="http://schemas.microsoft.com/office/powerpoint/2010/main" val="31587213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idx="1"/>
          </p:nvPr>
        </p:nvSpPr>
        <p:spPr>
          <a:xfrm>
            <a:off x="4143588" y="0"/>
            <a:ext cx="3169920" cy="480060"/>
          </a:xfrm>
          <a:prstGeom prst="rect">
            <a:avLst/>
          </a:prstGeom>
        </p:spPr>
        <p:txBody>
          <a:bodyPr vert="horz" lIns="96656" tIns="48328" rIns="96656" bIns="48328" rtlCol="0"/>
          <a:lstStyle>
            <a:lvl1pPr algn="r">
              <a:defRPr sz="1200"/>
            </a:lvl1pPr>
          </a:lstStyle>
          <a:p>
            <a:fld id="{835B1ABD-57F1-1B46-A417-3C7D1F2A85D0}" type="datetimeFigureOut">
              <a:rPr lang="en-US" smtClean="0"/>
              <a:pPr/>
              <a:t>11/17/2016</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6" tIns="48328" rIns="96656" bIns="48328"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56" tIns="48328" rIns="96656" bIns="4832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6" tIns="48328" rIns="96656" bIns="48328"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4"/>
            <a:ext cx="3169920" cy="480060"/>
          </a:xfrm>
          <a:prstGeom prst="rect">
            <a:avLst/>
          </a:prstGeom>
        </p:spPr>
        <p:txBody>
          <a:bodyPr vert="horz" lIns="96656" tIns="48328" rIns="96656" bIns="48328" rtlCol="0" anchor="b"/>
          <a:lstStyle>
            <a:lvl1pPr algn="r">
              <a:defRPr sz="1200"/>
            </a:lvl1pPr>
          </a:lstStyle>
          <a:p>
            <a:fld id="{33FF746A-9A42-BC49-B5AB-F8339C12B1B4}" type="slidenum">
              <a:rPr lang="en-US" smtClean="0"/>
              <a:pPr/>
              <a:t>‹#›</a:t>
            </a:fld>
            <a:endParaRPr lang="en-US"/>
          </a:p>
        </p:txBody>
      </p:sp>
    </p:spTree>
    <p:extLst>
      <p:ext uri="{BB962C8B-B14F-4D97-AF65-F5344CB8AC3E}">
        <p14:creationId xmlns:p14="http://schemas.microsoft.com/office/powerpoint/2010/main" val="382390979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F746A-9A42-BC49-B5AB-F8339C12B1B4}" type="slidenum">
              <a:rPr lang="en-US" smtClean="0"/>
              <a:pPr/>
              <a:t>1</a:t>
            </a:fld>
            <a:endParaRPr lang="en-US"/>
          </a:p>
        </p:txBody>
      </p:sp>
    </p:spTree>
    <p:extLst>
      <p:ext uri="{BB962C8B-B14F-4D97-AF65-F5344CB8AC3E}">
        <p14:creationId xmlns:p14="http://schemas.microsoft.com/office/powerpoint/2010/main" val="2332941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Per year, 1 million excess deaths of young women in resource-poor countries</a:t>
            </a:r>
            <a:r>
              <a:rPr lang="en-US" sz="1200" baseline="30000" dirty="0" smtClean="0">
                <a:solidFill>
                  <a:schemeClr val="tx1"/>
                </a:solidFill>
              </a:rPr>
              <a:t>1</a:t>
            </a:r>
          </a:p>
          <a:p>
            <a:endParaRPr lang="en-US" dirty="0" smtClean="0"/>
          </a:p>
          <a:p>
            <a:r>
              <a:rPr lang="en-US" dirty="0" smtClean="0"/>
              <a:t>Given the importance of women’s health to global health, it is surprising that female</a:t>
            </a:r>
            <a:r>
              <a:rPr lang="en-US" baseline="0" dirty="0" smtClean="0"/>
              <a:t> leadership in this field is scarce. </a:t>
            </a:r>
            <a:endParaRPr lang="en-US" dirty="0"/>
          </a:p>
        </p:txBody>
      </p:sp>
      <p:sp>
        <p:nvSpPr>
          <p:cNvPr id="4" name="Slide Number Placeholder 3"/>
          <p:cNvSpPr>
            <a:spLocks noGrp="1"/>
          </p:cNvSpPr>
          <p:nvPr>
            <p:ph type="sldNum" sz="quarter" idx="10"/>
          </p:nvPr>
        </p:nvSpPr>
        <p:spPr/>
        <p:txBody>
          <a:bodyPr/>
          <a:lstStyle/>
          <a:p>
            <a:fld id="{33FF746A-9A42-BC49-B5AB-F8339C12B1B4}" type="slidenum">
              <a:rPr lang="en-US" smtClean="0"/>
              <a:pPr/>
              <a:t>2</a:t>
            </a:fld>
            <a:endParaRPr lang="en-US"/>
          </a:p>
        </p:txBody>
      </p:sp>
    </p:spTree>
    <p:extLst>
      <p:ext uri="{BB962C8B-B14F-4D97-AF65-F5344CB8AC3E}">
        <p14:creationId xmlns:p14="http://schemas.microsoft.com/office/powerpoint/2010/main" val="3850095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can we do to improve outcomes this time around?</a:t>
            </a:r>
            <a:endParaRPr lang="en-US" dirty="0"/>
          </a:p>
        </p:txBody>
      </p:sp>
      <p:sp>
        <p:nvSpPr>
          <p:cNvPr id="4" name="Slide Number Placeholder 3"/>
          <p:cNvSpPr>
            <a:spLocks noGrp="1"/>
          </p:cNvSpPr>
          <p:nvPr>
            <p:ph type="sldNum" sz="quarter" idx="10"/>
          </p:nvPr>
        </p:nvSpPr>
        <p:spPr/>
        <p:txBody>
          <a:bodyPr/>
          <a:lstStyle/>
          <a:p>
            <a:fld id="{33FF746A-9A42-BC49-B5AB-F8339C12B1B4}" type="slidenum">
              <a:rPr lang="en-US" smtClean="0"/>
              <a:pPr/>
              <a:t>3</a:t>
            </a:fld>
            <a:endParaRPr lang="en-US"/>
          </a:p>
        </p:txBody>
      </p:sp>
    </p:spTree>
    <p:extLst>
      <p:ext uri="{BB962C8B-B14F-4D97-AF65-F5344CB8AC3E}">
        <p14:creationId xmlns:p14="http://schemas.microsoft.com/office/powerpoint/2010/main" val="3712564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We can start by increasing the numbers of women in global health leadership.</a:t>
            </a:r>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 Although a gender gap exists in many fields including science, politics, and business, this gap is especially troubling in global health because women’s health and reducing disparities is central to the field.</a:t>
            </a:r>
            <a:endParaRPr lang="en-US" dirty="0" smtClean="0"/>
          </a:p>
          <a:p>
            <a:r>
              <a:rPr lang="en-US" dirty="0" smtClean="0"/>
              <a:t>Moreover, the number of young women early in their careers is equal to or often greater than the number of young men,</a:t>
            </a:r>
            <a:r>
              <a:rPr lang="en-US" baseline="0" dirty="0" smtClean="0"/>
              <a:t> yet there is a slow trickle out of the field so that, by the most senior levels worldwide, the fraction of women looks like this.</a:t>
            </a:r>
            <a:endParaRPr lang="en-US" dirty="0"/>
          </a:p>
        </p:txBody>
      </p:sp>
      <p:sp>
        <p:nvSpPr>
          <p:cNvPr id="4" name="Slide Number Placeholder 3"/>
          <p:cNvSpPr>
            <a:spLocks noGrp="1"/>
          </p:cNvSpPr>
          <p:nvPr>
            <p:ph type="sldNum" sz="quarter" idx="10"/>
          </p:nvPr>
        </p:nvSpPr>
        <p:spPr/>
        <p:txBody>
          <a:bodyPr/>
          <a:lstStyle/>
          <a:p>
            <a:fld id="{33FF746A-9A42-BC49-B5AB-F8339C12B1B4}" type="slidenum">
              <a:rPr lang="en-US" smtClean="0"/>
              <a:pPr/>
              <a:t>4</a:t>
            </a:fld>
            <a:endParaRPr lang="en-US"/>
          </a:p>
        </p:txBody>
      </p:sp>
    </p:spTree>
    <p:extLst>
      <p:ext uri="{BB962C8B-B14F-4D97-AF65-F5344CB8AC3E}">
        <p14:creationId xmlns:p14="http://schemas.microsoft.com/office/powerpoint/2010/main" val="3562143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Women</a:t>
            </a:r>
            <a:r>
              <a:rPr lang="en-US" baseline="0" dirty="0" smtClean="0"/>
              <a:t> also invested more in health facilities, antenatal care, vaccinations. These findings support the principle that leaders’ genders influence their decisions and the welfare of women under their leadership. Therefore, working towards gender parity in global health will impact global health policy and practice and women’s health.</a:t>
            </a:r>
          </a:p>
        </p:txBody>
      </p:sp>
      <p:sp>
        <p:nvSpPr>
          <p:cNvPr id="4" name="Slide Number Placeholder 3"/>
          <p:cNvSpPr>
            <a:spLocks noGrp="1"/>
          </p:cNvSpPr>
          <p:nvPr>
            <p:ph type="sldNum" sz="quarter" idx="10"/>
          </p:nvPr>
        </p:nvSpPr>
        <p:spPr/>
        <p:txBody>
          <a:bodyPr/>
          <a:lstStyle/>
          <a:p>
            <a:fld id="{73EE0A0A-8B86-4EA7-AAF9-2FE0C8EA13FB}" type="slidenum">
              <a:rPr lang="en-US" altLang="en-US" smtClean="0"/>
              <a:pPr/>
              <a:t>5</a:t>
            </a:fld>
            <a:endParaRPr lang="en-US" altLang="en-US"/>
          </a:p>
        </p:txBody>
      </p:sp>
    </p:spTree>
    <p:extLst>
      <p:ext uri="{BB962C8B-B14F-4D97-AF65-F5344CB8AC3E}">
        <p14:creationId xmlns:p14="http://schemas.microsoft.com/office/powerpoint/2010/main" val="2349392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tx1"/>
                </a:solidFill>
              </a:rPr>
              <a:t>Sponsored by female senators </a:t>
            </a:r>
          </a:p>
          <a:p>
            <a:r>
              <a:rPr lang="en-US" sz="1200" dirty="0" smtClean="0">
                <a:solidFill>
                  <a:schemeClr val="tx1"/>
                </a:solidFill>
              </a:rPr>
              <a:t>Access to breast and cervical cancer screening and treatment for low-income &amp; uninsured women </a:t>
            </a:r>
          </a:p>
          <a:p>
            <a:r>
              <a:rPr lang="en-US" sz="1200" dirty="0" smtClean="0">
                <a:solidFill>
                  <a:schemeClr val="tx1"/>
                </a:solidFill>
              </a:rPr>
              <a:t>Only possible because high-quality research had demonstrated mammography and Pap smears prevent deaths</a:t>
            </a:r>
          </a:p>
          <a:p>
            <a:endParaRPr lang="en-US" dirty="0" smtClean="0"/>
          </a:p>
        </p:txBody>
      </p:sp>
      <p:sp>
        <p:nvSpPr>
          <p:cNvPr id="4" name="Slide Number Placeholder 3"/>
          <p:cNvSpPr>
            <a:spLocks noGrp="1"/>
          </p:cNvSpPr>
          <p:nvPr>
            <p:ph type="sldNum" sz="quarter" idx="10"/>
          </p:nvPr>
        </p:nvSpPr>
        <p:spPr/>
        <p:txBody>
          <a:bodyPr/>
          <a:lstStyle/>
          <a:p>
            <a:fld id="{33FF746A-9A42-BC49-B5AB-F8339C12B1B4}" type="slidenum">
              <a:rPr lang="en-US" smtClean="0"/>
              <a:pPr/>
              <a:t>6</a:t>
            </a:fld>
            <a:endParaRPr lang="en-US"/>
          </a:p>
        </p:txBody>
      </p:sp>
    </p:spTree>
    <p:extLst>
      <p:ext uri="{BB962C8B-B14F-4D97-AF65-F5344CB8AC3E}">
        <p14:creationId xmlns:p14="http://schemas.microsoft.com/office/powerpoint/2010/main" val="12793925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Similarly, female global health leaders…</a:t>
            </a:r>
          </a:p>
          <a:p>
            <a:r>
              <a:rPr lang="en-US" dirty="0" smtClean="0"/>
              <a:t>… prefer women for conduct</a:t>
            </a:r>
            <a:r>
              <a:rPr lang="en-US" baseline="0" dirty="0" smtClean="0"/>
              <a:t> of women’s health research due to religious/cultural beliefs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If women’s health is a global goal, then so must be the elevation of female health leaders from low and middle-income countries. </a:t>
            </a:r>
            <a:endParaRPr lang="en-US" dirty="0"/>
          </a:p>
        </p:txBody>
      </p:sp>
      <p:sp>
        <p:nvSpPr>
          <p:cNvPr id="4" name="Slide Number Placeholder 3"/>
          <p:cNvSpPr>
            <a:spLocks noGrp="1"/>
          </p:cNvSpPr>
          <p:nvPr>
            <p:ph type="sldNum" sz="quarter" idx="10"/>
          </p:nvPr>
        </p:nvSpPr>
        <p:spPr/>
        <p:txBody>
          <a:bodyPr/>
          <a:lstStyle/>
          <a:p>
            <a:fld id="{33FF746A-9A42-BC49-B5AB-F8339C12B1B4}" type="slidenum">
              <a:rPr lang="en-US" smtClean="0"/>
              <a:pPr/>
              <a:t>7</a:t>
            </a:fld>
            <a:endParaRPr lang="en-US"/>
          </a:p>
        </p:txBody>
      </p:sp>
    </p:spTree>
    <p:extLst>
      <p:ext uri="{BB962C8B-B14F-4D97-AF65-F5344CB8AC3E}">
        <p14:creationId xmlns:p14="http://schemas.microsoft.com/office/powerpoint/2010/main" val="642675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EE0A0A-8B86-4EA7-AAF9-2FE0C8EA13FB}" type="slidenum">
              <a:rPr lang="en-US" altLang="en-US" smtClean="0"/>
              <a:pPr/>
              <a:t>8</a:t>
            </a:fld>
            <a:endParaRPr lang="en-US" altLang="en-US"/>
          </a:p>
        </p:txBody>
      </p:sp>
    </p:spTree>
    <p:extLst>
      <p:ext uri="{BB962C8B-B14F-4D97-AF65-F5344CB8AC3E}">
        <p14:creationId xmlns:p14="http://schemas.microsoft.com/office/powerpoint/2010/main" val="3758612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…making our pipeline</a:t>
            </a:r>
            <a:r>
              <a:rPr lang="en-US" baseline="0" dirty="0" smtClean="0"/>
              <a:t> leaky and causing us to lose talented women who would be interested in global health?</a:t>
            </a:r>
          </a:p>
          <a:p>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Institutional &amp; external financial support</a:t>
            </a:r>
          </a:p>
          <a:p>
            <a:endParaRPr lang="en-US" dirty="0"/>
          </a:p>
        </p:txBody>
      </p:sp>
      <p:sp>
        <p:nvSpPr>
          <p:cNvPr id="4" name="Slide Number Placeholder 3"/>
          <p:cNvSpPr>
            <a:spLocks noGrp="1"/>
          </p:cNvSpPr>
          <p:nvPr>
            <p:ph type="sldNum" sz="quarter" idx="10"/>
          </p:nvPr>
        </p:nvSpPr>
        <p:spPr/>
        <p:txBody>
          <a:bodyPr/>
          <a:lstStyle/>
          <a:p>
            <a:fld id="{73EE0A0A-8B86-4EA7-AAF9-2FE0C8EA13FB}" type="slidenum">
              <a:rPr lang="en-US" altLang="en-US" smtClean="0"/>
              <a:pPr/>
              <a:t>9</a:t>
            </a:fld>
            <a:endParaRPr lang="en-US" altLang="en-US"/>
          </a:p>
        </p:txBody>
      </p:sp>
    </p:spTree>
    <p:extLst>
      <p:ext uri="{BB962C8B-B14F-4D97-AF65-F5344CB8AC3E}">
        <p14:creationId xmlns:p14="http://schemas.microsoft.com/office/powerpoint/2010/main" val="27277030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12" name="Rectangle 11"/>
          <p:cNvSpPr/>
          <p:nvPr userDrawn="1"/>
        </p:nvSpPr>
        <p:spPr>
          <a:xfrm>
            <a:off x="0" y="0"/>
            <a:ext cx="9144000" cy="6858000"/>
          </a:xfrm>
          <a:prstGeom prst="rect">
            <a:avLst/>
          </a:prstGeom>
          <a:solidFill>
            <a:srgbClr val="B31B1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20815"/>
              </a:solidFill>
            </a:endParaRPr>
          </a:p>
        </p:txBody>
      </p:sp>
      <p:sp>
        <p:nvSpPr>
          <p:cNvPr id="9" name="Title 1"/>
          <p:cNvSpPr>
            <a:spLocks noGrp="1"/>
          </p:cNvSpPr>
          <p:nvPr>
            <p:ph type="ctrTitle" hasCustomPrompt="1"/>
          </p:nvPr>
        </p:nvSpPr>
        <p:spPr>
          <a:xfrm>
            <a:off x="278134" y="2512509"/>
            <a:ext cx="8351856" cy="989914"/>
          </a:xfrm>
        </p:spPr>
        <p:txBody>
          <a:bodyPr lIns="0" bIns="0">
            <a:noAutofit/>
          </a:bodyPr>
          <a:lstStyle>
            <a:lvl1pPr algn="l">
              <a:lnSpc>
                <a:spcPct val="90000"/>
              </a:lnSpc>
              <a:defRPr sz="6600" b="1" baseline="0">
                <a:solidFill>
                  <a:schemeClr val="bg1"/>
                </a:solidFill>
                <a:latin typeface="Arial"/>
                <a:cs typeface="Arial"/>
              </a:defRPr>
            </a:lvl1pPr>
          </a:lstStyle>
          <a:p>
            <a:r>
              <a:rPr lang="en-US" dirty="0" smtClean="0"/>
              <a:t>Cover Slide Title</a:t>
            </a:r>
            <a:br>
              <a:rPr lang="en-US" dirty="0" smtClean="0"/>
            </a:br>
            <a:endParaRPr lang="en-US" dirty="0"/>
          </a:p>
        </p:txBody>
      </p:sp>
      <p:sp>
        <p:nvSpPr>
          <p:cNvPr id="11" name="Subtitle 2"/>
          <p:cNvSpPr>
            <a:spLocks noGrp="1"/>
          </p:cNvSpPr>
          <p:nvPr>
            <p:ph type="subTitle" idx="1" hasCustomPrompt="1"/>
          </p:nvPr>
        </p:nvSpPr>
        <p:spPr>
          <a:xfrm>
            <a:off x="278134" y="3571842"/>
            <a:ext cx="6400800" cy="882865"/>
          </a:xfrm>
        </p:spPr>
        <p:txBody>
          <a:bodyPr lIns="0" tIns="0" rIns="0" bIns="0">
            <a:normAutofit/>
          </a:bodyPr>
          <a:lstStyle>
            <a:lvl1pPr marL="0" indent="0" algn="l">
              <a:buNone/>
              <a:defRPr sz="240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Secondary Title</a:t>
            </a:r>
            <a:endParaRPr lang="en-US" dirty="0"/>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7174" y="148140"/>
            <a:ext cx="2588151" cy="1133856"/>
          </a:xfrm>
          <a:prstGeom prst="rect">
            <a:avLst/>
          </a:prstGeom>
        </p:spPr>
      </p:pic>
      <p:sp>
        <p:nvSpPr>
          <p:cNvPr id="18" name="Content Placeholder 8"/>
          <p:cNvSpPr>
            <a:spLocks noGrp="1"/>
          </p:cNvSpPr>
          <p:nvPr>
            <p:ph sz="quarter" idx="10" hasCustomPrompt="1"/>
          </p:nvPr>
        </p:nvSpPr>
        <p:spPr>
          <a:xfrm>
            <a:off x="2212258" y="5830722"/>
            <a:ext cx="3893268" cy="620956"/>
          </a:xfrm>
        </p:spPr>
        <p:txBody>
          <a:bodyPr anchor="b">
            <a:noAutofit/>
          </a:bodyPr>
          <a:lstStyle>
            <a:lvl1pPr marL="0" indent="0">
              <a:buNone/>
              <a:defRPr sz="15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Presenter’s Name</a:t>
            </a:r>
            <a:br>
              <a:rPr lang="en-US" dirty="0" smtClean="0"/>
            </a:br>
            <a:r>
              <a:rPr lang="en-US" dirty="0" smtClean="0"/>
              <a:t>Presenter’s Title</a:t>
            </a:r>
            <a:endParaRPr lang="en-US" dirty="0"/>
          </a:p>
        </p:txBody>
      </p:sp>
      <p:sp>
        <p:nvSpPr>
          <p:cNvPr id="19" name="Content Placeholder 10"/>
          <p:cNvSpPr>
            <a:spLocks noGrp="1"/>
          </p:cNvSpPr>
          <p:nvPr>
            <p:ph sz="quarter" idx="11" hasCustomPrompt="1"/>
          </p:nvPr>
        </p:nvSpPr>
        <p:spPr>
          <a:xfrm>
            <a:off x="6419850" y="5830722"/>
            <a:ext cx="2180441" cy="620957"/>
          </a:xfrm>
        </p:spPr>
        <p:txBody>
          <a:bodyPr anchor="b">
            <a:normAutofit/>
          </a:bodyPr>
          <a:lstStyle>
            <a:lvl1pPr marL="0" indent="0" algn="r">
              <a:buNone/>
              <a:defRPr sz="1500" baseline="0">
                <a:solidFill>
                  <a:schemeClr val="bg1"/>
                </a:solidFill>
              </a:defRPr>
            </a:lvl1pPr>
          </a:lstStyle>
          <a:p>
            <a:pPr lvl="0"/>
            <a:r>
              <a:rPr lang="en-US" dirty="0" smtClean="0"/>
              <a:t>10.10.15</a:t>
            </a:r>
            <a:br>
              <a:rPr lang="en-US" dirty="0" smtClean="0"/>
            </a:br>
            <a:r>
              <a:rPr lang="en-US" dirty="0" smtClean="0"/>
              <a:t>Web Address</a:t>
            </a:r>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2523" y="5585851"/>
            <a:ext cx="1116182" cy="1116182"/>
          </a:xfrm>
          <a:prstGeom prst="rect">
            <a:avLst/>
          </a:prstGeom>
        </p:spPr>
      </p:pic>
    </p:spTree>
    <p:extLst>
      <p:ext uri="{BB962C8B-B14F-4D97-AF65-F5344CB8AC3E}">
        <p14:creationId xmlns:p14="http://schemas.microsoft.com/office/powerpoint/2010/main" val="1385793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9" name="Table Placeholder 8"/>
          <p:cNvSpPr>
            <a:spLocks noGrp="1"/>
          </p:cNvSpPr>
          <p:nvPr>
            <p:ph type="tbl" sz="quarter" idx="24"/>
          </p:nvPr>
        </p:nvSpPr>
        <p:spPr>
          <a:xfrm>
            <a:off x="457200" y="1675181"/>
            <a:ext cx="8229600" cy="4446464"/>
          </a:xfrm>
        </p:spPr>
        <p:txBody>
          <a:bodyPr/>
          <a:lstStyle>
            <a:lvl1pPr marL="0" indent="0">
              <a:buNone/>
              <a:defRPr>
                <a:solidFill>
                  <a:schemeClr val="tx1"/>
                </a:solidFill>
              </a:defRPr>
            </a:lvl1pPr>
          </a:lstStyle>
          <a:p>
            <a:r>
              <a:rPr lang="en-US" smtClean="0"/>
              <a:t>Click icon to add table</a:t>
            </a:r>
            <a:endParaRPr lang="en-US" dirty="0"/>
          </a:p>
        </p:txBody>
      </p:sp>
      <p:sp>
        <p:nvSpPr>
          <p:cNvPr id="2" name="Title 1"/>
          <p:cNvSpPr>
            <a:spLocks noGrp="1"/>
          </p:cNvSpPr>
          <p:nvPr>
            <p:ph type="title" hasCustomPrompt="1"/>
          </p:nvPr>
        </p:nvSpPr>
        <p:spPr/>
        <p:txBody>
          <a:bodyPr lIns="0" tIns="0" rIns="0" bIns="0" anchor="t">
            <a:normAutofit/>
          </a:bodyPr>
          <a:lstStyle>
            <a:lvl1pPr algn="l">
              <a:defRPr sz="3600">
                <a:solidFill>
                  <a:srgbClr val="A20815"/>
                </a:solidFill>
                <a:latin typeface="Arial"/>
                <a:cs typeface="Arial"/>
              </a:defRPr>
            </a:lvl1pPr>
          </a:lstStyle>
          <a:p>
            <a:r>
              <a:rPr lang="en-US" dirty="0" smtClean="0"/>
              <a:t>Insert Title Here</a:t>
            </a:r>
            <a:br>
              <a:rPr lang="en-US" dirty="0" smtClean="0"/>
            </a:br>
            <a:r>
              <a:rPr lang="en-US" dirty="0" smtClean="0"/>
              <a:t>Table</a:t>
            </a:r>
            <a:endParaRPr lang="en-US" dirty="0"/>
          </a:p>
        </p:txBody>
      </p:sp>
    </p:spTree>
    <p:extLst>
      <p:ext uri="{BB962C8B-B14F-4D97-AF65-F5344CB8AC3E}">
        <p14:creationId xmlns:p14="http://schemas.microsoft.com/office/powerpoint/2010/main" val="41952154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ar Chart &amp; Copy 1">
    <p:spTree>
      <p:nvGrpSpPr>
        <p:cNvPr id="1" name=""/>
        <p:cNvGrpSpPr/>
        <p:nvPr/>
      </p:nvGrpSpPr>
      <p:grpSpPr>
        <a:xfrm>
          <a:off x="0" y="0"/>
          <a:ext cx="0" cy="0"/>
          <a:chOff x="0" y="0"/>
          <a:chExt cx="0" cy="0"/>
        </a:xfrm>
      </p:grpSpPr>
      <p:sp>
        <p:nvSpPr>
          <p:cNvPr id="7" name="Chart Placeholder 6"/>
          <p:cNvSpPr>
            <a:spLocks noGrp="1"/>
          </p:cNvSpPr>
          <p:nvPr>
            <p:ph type="chart" sz="quarter" idx="23"/>
          </p:nvPr>
        </p:nvSpPr>
        <p:spPr>
          <a:xfrm>
            <a:off x="4827238" y="1417759"/>
            <a:ext cx="3440462" cy="3676951"/>
          </a:xfrm>
        </p:spPr>
        <p:txBody>
          <a:bodyPr>
            <a:normAutofit/>
          </a:bodyPr>
          <a:lstStyle>
            <a:lvl1pPr marL="0" marR="0" indent="0" algn="l" defTabSz="914400" rtl="0" eaLnBrk="1" fontAlgn="base" latinLnBrk="0" hangingPunct="1">
              <a:lnSpc>
                <a:spcPct val="100000"/>
              </a:lnSpc>
              <a:spcBef>
                <a:spcPct val="20000"/>
              </a:spcBef>
              <a:spcAft>
                <a:spcPct val="0"/>
              </a:spcAft>
              <a:buClrTx/>
              <a:buSzTx/>
              <a:buFontTx/>
              <a:buNone/>
              <a:tabLst/>
              <a:defRPr sz="1800"/>
            </a:lvl1pPr>
            <a:lvl2pPr marL="742950" marR="0" indent="-285750" algn="l" defTabSz="914400" rtl="0" eaLnBrk="1" fontAlgn="base" latinLnBrk="0" hangingPunct="1">
              <a:lnSpc>
                <a:spcPct val="100000"/>
              </a:lnSpc>
              <a:spcBef>
                <a:spcPct val="20000"/>
              </a:spcBef>
              <a:spcAft>
                <a:spcPct val="0"/>
              </a:spcAft>
              <a:buClrTx/>
              <a:buSzTx/>
              <a:buFont typeface="Courier New" panose="02070309020205020404" pitchFamily="49" charset="0"/>
              <a:buChar char="o"/>
              <a:tabLst/>
              <a:defRPr sz="1800"/>
            </a:lvl2pPr>
            <a:lvl3pPr marL="1143000" marR="0" indent="-2286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sz="1800"/>
            </a:lvl3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en-US" sz="2400" b="0" i="0" u="none" strike="noStrike" kern="0" cap="none" spc="0" normalizeH="0" baseline="0" noProof="0" smtClean="0">
                <a:ln>
                  <a:noFill/>
                </a:ln>
                <a:solidFill>
                  <a:srgbClr val="000000"/>
                </a:solidFill>
                <a:effectLst/>
                <a:uLnTx/>
                <a:uFillTx/>
                <a:latin typeface="Arial"/>
                <a:ea typeface="+mn-ea"/>
                <a:cs typeface="Arial"/>
              </a:rPr>
              <a:t>Click icon to add chart</a:t>
            </a:r>
            <a:endParaRPr kumimoji="0" lang="es-ES" altLang="en-US" sz="2400" b="0" i="0" u="none" strike="noStrike" kern="0" cap="none" spc="0" normalizeH="0" baseline="0" noProof="0" dirty="0" smtClean="0">
              <a:ln>
                <a:noFill/>
              </a:ln>
              <a:solidFill>
                <a:srgbClr val="000000"/>
              </a:solidFill>
              <a:effectLst/>
              <a:uLnTx/>
              <a:uFillTx/>
              <a:latin typeface="Arial"/>
              <a:ea typeface="+mn-ea"/>
              <a:cs typeface="Arial"/>
            </a:endParaRPr>
          </a:p>
        </p:txBody>
      </p:sp>
      <p:sp>
        <p:nvSpPr>
          <p:cNvPr id="2" name="Title 1"/>
          <p:cNvSpPr>
            <a:spLocks noGrp="1"/>
          </p:cNvSpPr>
          <p:nvPr>
            <p:ph type="title" hasCustomPrompt="1"/>
          </p:nvPr>
        </p:nvSpPr>
        <p:spPr/>
        <p:txBody>
          <a:bodyPr lIns="0" tIns="0" rIns="0" bIns="0" anchor="t">
            <a:normAutofit/>
          </a:bodyPr>
          <a:lstStyle>
            <a:lvl1pPr algn="l">
              <a:defRPr sz="3600" baseline="0">
                <a:solidFill>
                  <a:srgbClr val="A20815"/>
                </a:solidFill>
                <a:latin typeface="Arial"/>
                <a:cs typeface="Arial"/>
              </a:defRPr>
            </a:lvl1pPr>
          </a:lstStyle>
          <a:p>
            <a:r>
              <a:rPr lang="en-US" dirty="0" smtClean="0"/>
              <a:t>Insert Title Here</a:t>
            </a:r>
            <a:br>
              <a:rPr lang="en-US" dirty="0" smtClean="0"/>
            </a:br>
            <a:r>
              <a:rPr lang="en-US" dirty="0" smtClean="0"/>
              <a:t>Bar Chart &amp; Copy 1</a:t>
            </a:r>
            <a:endParaRPr lang="en-US" dirty="0"/>
          </a:p>
        </p:txBody>
      </p:sp>
      <p:sp>
        <p:nvSpPr>
          <p:cNvPr id="9" name="Content Placeholder 8"/>
          <p:cNvSpPr>
            <a:spLocks noGrp="1"/>
          </p:cNvSpPr>
          <p:nvPr>
            <p:ph sz="quarter" idx="26" hasCustomPrompt="1"/>
          </p:nvPr>
        </p:nvSpPr>
        <p:spPr>
          <a:xfrm>
            <a:off x="850900" y="1417639"/>
            <a:ext cx="3976688" cy="4703884"/>
          </a:xfrm>
        </p:spPr>
        <p:txBody>
          <a:bodyPr>
            <a:normAutofit/>
          </a:bodyPr>
          <a:lstStyle>
            <a:lvl1pPr marL="342900" marR="0" indent="-342900" algn="l" defTabSz="914400" rtl="0" eaLnBrk="1" fontAlgn="base" latinLnBrk="0" hangingPunct="1">
              <a:lnSpc>
                <a:spcPct val="100000"/>
              </a:lnSpc>
              <a:spcBef>
                <a:spcPct val="20000"/>
              </a:spcBef>
              <a:spcAft>
                <a:spcPct val="0"/>
              </a:spcAft>
              <a:buClrTx/>
              <a:buSzTx/>
              <a:buFontTx/>
              <a:buChar char="•"/>
              <a:tabLst/>
              <a:defRPr kumimoji="0" lang="es-UY" altLang="en-US" sz="1800" b="1" i="0" u="none" strike="noStrike" kern="0" cap="none" spc="0" normalizeH="0" baseline="0" noProof="0">
                <a:ln>
                  <a:noFill/>
                </a:ln>
                <a:solidFill>
                  <a:srgbClr val="000000"/>
                </a:solidFill>
                <a:effectLst/>
                <a:uLnTx/>
                <a:uFillTx/>
                <a:latin typeface="Arial"/>
              </a:defRPr>
            </a:lvl1pPr>
            <a:lvl2pPr marL="742950" marR="0" indent="-285750" algn="l" defTabSz="914400" rtl="0" eaLnBrk="1" fontAlgn="base" latinLnBrk="0" hangingPunct="1">
              <a:lnSpc>
                <a:spcPct val="100000"/>
              </a:lnSpc>
              <a:spcBef>
                <a:spcPct val="20000"/>
              </a:spcBef>
              <a:spcAft>
                <a:spcPct val="0"/>
              </a:spcAft>
              <a:buClrTx/>
              <a:buSzTx/>
              <a:buFontTx/>
              <a:buChar char="–"/>
              <a:tabLst/>
              <a:defRPr sz="1800" b="1">
                <a:solidFill>
                  <a:srgbClr val="000000"/>
                </a:solidFill>
              </a:defRPr>
            </a:lvl2pPr>
            <a:lvl3pPr marL="1143000" marR="0" indent="-228600" algn="l" defTabSz="914400" rtl="0" eaLnBrk="1" fontAlgn="base" latinLnBrk="0" hangingPunct="1">
              <a:lnSpc>
                <a:spcPct val="100000"/>
              </a:lnSpc>
              <a:spcBef>
                <a:spcPct val="20000"/>
              </a:spcBef>
              <a:spcAft>
                <a:spcPct val="0"/>
              </a:spcAft>
              <a:buClrTx/>
              <a:buSzTx/>
              <a:buFontTx/>
              <a:buChar char="•"/>
              <a:tabLst/>
              <a:defRPr sz="1800" b="1">
                <a:solidFill>
                  <a:srgbClr val="000000"/>
                </a:solidFill>
              </a:defRPr>
            </a:lvl3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s-UY" altLang="en-US" sz="3200" b="0" i="0" u="none" strike="noStrike" kern="0" cap="none" spc="0" normalizeH="0" baseline="0" noProof="0" dirty="0" err="1" smtClean="0">
                <a:ln>
                  <a:noFill/>
                </a:ln>
                <a:solidFill>
                  <a:srgbClr val="000000"/>
                </a:solidFill>
                <a:effectLst/>
                <a:uLnTx/>
                <a:uFillTx/>
                <a:latin typeface="Arial"/>
                <a:ea typeface="+mn-ea"/>
                <a:cs typeface="Arial"/>
              </a:rPr>
              <a:t>First</a:t>
            </a:r>
            <a:r>
              <a:rPr kumimoji="0" lang="es-UY" altLang="en-US" sz="32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3200" b="0" i="0" u="none" strike="noStrike" kern="0" cap="none" spc="0" normalizeH="0" baseline="0" noProof="0" dirty="0" err="1" smtClean="0">
                <a:ln>
                  <a:noFill/>
                </a:ln>
                <a:solidFill>
                  <a:srgbClr val="000000"/>
                </a:solidFill>
                <a:effectLst/>
                <a:uLnTx/>
                <a:uFillTx/>
                <a:latin typeface="Arial"/>
                <a:ea typeface="+mn-ea"/>
                <a:cs typeface="Arial"/>
              </a:rPr>
              <a:t>level</a:t>
            </a:r>
            <a:r>
              <a:rPr kumimoji="0" lang="es-UY" altLang="en-US" sz="32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3200" b="0" i="0" u="none" strike="noStrike" kern="0" cap="none" spc="0" normalizeH="0" baseline="0" noProof="0" dirty="0" err="1" smtClean="0">
                <a:ln>
                  <a:noFill/>
                </a:ln>
                <a:solidFill>
                  <a:srgbClr val="000000"/>
                </a:solidFill>
                <a:effectLst/>
                <a:uLnTx/>
                <a:uFillTx/>
                <a:latin typeface="Arial"/>
                <a:ea typeface="+mn-ea"/>
                <a:cs typeface="Arial"/>
              </a:rPr>
              <a:t>copy</a:t>
            </a:r>
            <a:endParaRPr kumimoji="0" lang="es-UY" altLang="en-US" sz="3200" b="0" i="0" u="none" strike="noStrike" kern="0" cap="none" spc="0" normalizeH="0" baseline="0" noProof="0" dirty="0" smtClean="0">
              <a:ln>
                <a:noFill/>
              </a:ln>
              <a:solidFill>
                <a:srgbClr val="000000"/>
              </a:solidFill>
              <a:effectLst/>
              <a:uLnTx/>
              <a:uFillTx/>
              <a:latin typeface="Arial"/>
              <a:ea typeface="+mn-ea"/>
              <a:cs typeface="Arial"/>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s-UY" altLang="en-US" sz="2800" b="0" i="0" u="none" strike="noStrike" kern="0" cap="none" spc="0" normalizeH="0" baseline="0" noProof="0" dirty="0" err="1" smtClean="0">
                <a:ln>
                  <a:noFill/>
                </a:ln>
                <a:solidFill>
                  <a:srgbClr val="000000"/>
                </a:solidFill>
                <a:effectLst/>
                <a:uLnTx/>
                <a:uFillTx/>
                <a:latin typeface="Arial"/>
                <a:ea typeface="+mn-ea"/>
                <a:cs typeface="Arial"/>
              </a:rPr>
              <a:t>Second</a:t>
            </a:r>
            <a:r>
              <a:rPr kumimoji="0" lang="es-UY" altLang="en-US" sz="28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2800" b="0" i="0" u="none" strike="noStrike" kern="0" cap="none" spc="0" normalizeH="0" baseline="0" noProof="0" dirty="0" err="1" smtClean="0">
                <a:ln>
                  <a:noFill/>
                </a:ln>
                <a:solidFill>
                  <a:srgbClr val="000000"/>
                </a:solidFill>
                <a:effectLst/>
                <a:uLnTx/>
                <a:uFillTx/>
                <a:latin typeface="Arial"/>
                <a:ea typeface="+mn-ea"/>
                <a:cs typeface="Arial"/>
              </a:rPr>
              <a:t>level</a:t>
            </a:r>
            <a:r>
              <a:rPr kumimoji="0" lang="es-UY" altLang="en-US" sz="28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2800" b="0" i="0" u="none" strike="noStrike" kern="0" cap="none" spc="0" normalizeH="0" baseline="0" noProof="0" dirty="0" err="1" smtClean="0">
                <a:ln>
                  <a:noFill/>
                </a:ln>
                <a:solidFill>
                  <a:srgbClr val="000000"/>
                </a:solidFill>
                <a:effectLst/>
                <a:uLnTx/>
                <a:uFillTx/>
                <a:latin typeface="Arial"/>
                <a:ea typeface="+mn-ea"/>
                <a:cs typeface="Arial"/>
              </a:rPr>
              <a:t>copy</a:t>
            </a:r>
            <a:endParaRPr kumimoji="0" lang="es-UY" altLang="en-US" sz="2800" b="0" i="0" u="none" strike="noStrike" kern="0" cap="none" spc="0" normalizeH="0" baseline="0" noProof="0" dirty="0" smtClean="0">
              <a:ln>
                <a:noFill/>
              </a:ln>
              <a:solidFill>
                <a:srgbClr val="000000"/>
              </a:solidFill>
              <a:effectLst/>
              <a:uLnTx/>
              <a:uFillTx/>
              <a:latin typeface="Arial"/>
              <a:ea typeface="+mn-ea"/>
              <a:cs typeface="Arial"/>
            </a:endParaRPr>
          </a:p>
          <a:p>
            <a:pPr marL="1143000" marR="0" lvl="2" indent="-228600" algn="l" defTabSz="914400" rtl="0" eaLnBrk="1" fontAlgn="base" latinLnBrk="0" hangingPunct="1">
              <a:lnSpc>
                <a:spcPct val="100000"/>
              </a:lnSpc>
              <a:spcBef>
                <a:spcPct val="20000"/>
              </a:spcBef>
              <a:spcAft>
                <a:spcPct val="0"/>
              </a:spcAft>
              <a:buClrTx/>
              <a:buSzTx/>
              <a:buFontTx/>
              <a:buChar char="•"/>
              <a:tabLst/>
              <a:defRPr/>
            </a:pPr>
            <a:r>
              <a:rPr kumimoji="0" lang="es-UY" altLang="en-US" sz="2400" b="0" i="0" u="none" strike="noStrike" kern="0" cap="none" spc="0" normalizeH="0" baseline="0" noProof="0" dirty="0" smtClean="0">
                <a:ln>
                  <a:noFill/>
                </a:ln>
                <a:solidFill>
                  <a:srgbClr val="000000"/>
                </a:solidFill>
                <a:effectLst/>
                <a:uLnTx/>
                <a:uFillTx/>
                <a:latin typeface="Arial"/>
                <a:ea typeface="+mn-ea"/>
                <a:cs typeface="Arial"/>
              </a:rPr>
              <a:t>Third </a:t>
            </a:r>
            <a:r>
              <a:rPr kumimoji="0" lang="es-UY" altLang="en-US" sz="2400" b="0" i="0" u="none" strike="noStrike" kern="0" cap="none" spc="0" normalizeH="0" baseline="0" noProof="0" dirty="0" err="1" smtClean="0">
                <a:ln>
                  <a:noFill/>
                </a:ln>
                <a:solidFill>
                  <a:srgbClr val="000000"/>
                </a:solidFill>
                <a:effectLst/>
                <a:uLnTx/>
                <a:uFillTx/>
                <a:latin typeface="Arial"/>
                <a:ea typeface="+mn-ea"/>
                <a:cs typeface="Arial"/>
              </a:rPr>
              <a:t>level</a:t>
            </a:r>
            <a:r>
              <a:rPr kumimoji="0" lang="es-UY" altLang="en-US" sz="24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2400" b="0" i="0" u="none" strike="noStrike" kern="0" cap="none" spc="0" normalizeH="0" baseline="0" noProof="0" dirty="0" err="1" smtClean="0">
                <a:ln>
                  <a:noFill/>
                </a:ln>
                <a:solidFill>
                  <a:srgbClr val="000000"/>
                </a:solidFill>
                <a:effectLst/>
                <a:uLnTx/>
                <a:uFillTx/>
                <a:latin typeface="Arial"/>
                <a:ea typeface="+mn-ea"/>
                <a:cs typeface="Arial"/>
              </a:rPr>
              <a:t>copy</a:t>
            </a:r>
            <a:endParaRPr kumimoji="0" lang="es-ES" altLang="en-US" sz="2400" b="0" i="0" u="none" strike="noStrike" kern="0" cap="none" spc="0" normalizeH="0" baseline="0" noProof="0" dirty="0" smtClean="0">
              <a:ln>
                <a:noFill/>
              </a:ln>
              <a:solidFill>
                <a:srgbClr val="000000"/>
              </a:solidFill>
              <a:effectLst/>
              <a:uLnTx/>
              <a:uFillTx/>
              <a:latin typeface="Arial"/>
              <a:ea typeface="+mn-ea"/>
              <a:cs typeface="Arial"/>
            </a:endParaRPr>
          </a:p>
        </p:txBody>
      </p:sp>
    </p:spTree>
    <p:extLst>
      <p:ext uri="{BB962C8B-B14F-4D97-AF65-F5344CB8AC3E}">
        <p14:creationId xmlns:p14="http://schemas.microsoft.com/office/powerpoint/2010/main" val="345939452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ar Chart &amp; Copy 2">
    <p:spTree>
      <p:nvGrpSpPr>
        <p:cNvPr id="1" name=""/>
        <p:cNvGrpSpPr/>
        <p:nvPr/>
      </p:nvGrpSpPr>
      <p:grpSpPr>
        <a:xfrm>
          <a:off x="0" y="0"/>
          <a:ext cx="0" cy="0"/>
          <a:chOff x="0" y="0"/>
          <a:chExt cx="0" cy="0"/>
        </a:xfrm>
      </p:grpSpPr>
      <p:sp>
        <p:nvSpPr>
          <p:cNvPr id="15" name="Content Placeholder 3"/>
          <p:cNvSpPr>
            <a:spLocks noGrp="1"/>
          </p:cNvSpPr>
          <p:nvPr>
            <p:ph sz="half" idx="2" hasCustomPrompt="1"/>
          </p:nvPr>
        </p:nvSpPr>
        <p:spPr>
          <a:xfrm>
            <a:off x="1269999" y="4067527"/>
            <a:ext cx="5970422" cy="1975644"/>
          </a:xfrm>
        </p:spPr>
        <p:txBody>
          <a:bodyPr lIns="0" tIns="0" rIns="0" bIns="0">
            <a:noAutofit/>
          </a:bodyPr>
          <a:lstStyle>
            <a:lvl1pPr marL="342900" marR="0" indent="-342900" algn="l" defTabSz="914400" rtl="0" eaLnBrk="1" fontAlgn="base" latinLnBrk="0" hangingPunct="1">
              <a:lnSpc>
                <a:spcPct val="100000"/>
              </a:lnSpc>
              <a:spcBef>
                <a:spcPct val="20000"/>
              </a:spcBef>
              <a:spcAft>
                <a:spcPct val="0"/>
              </a:spcAft>
              <a:buClrTx/>
              <a:buSzTx/>
              <a:buFontTx/>
              <a:buChar char="•"/>
              <a:tabLst/>
              <a:defRPr sz="1800" b="1">
                <a:solidFill>
                  <a:srgbClr val="000000"/>
                </a:solidFill>
                <a:latin typeface="Arial"/>
                <a:cs typeface="Arial"/>
              </a:defRPr>
            </a:lvl1pPr>
            <a:lvl2pPr marL="742950" marR="0" indent="-285750" algn="l" defTabSz="914400" rtl="0" eaLnBrk="1" fontAlgn="base" latinLnBrk="0" hangingPunct="1">
              <a:lnSpc>
                <a:spcPct val="100000"/>
              </a:lnSpc>
              <a:spcBef>
                <a:spcPct val="20000"/>
              </a:spcBef>
              <a:spcAft>
                <a:spcPct val="0"/>
              </a:spcAft>
              <a:buClrTx/>
              <a:buSzTx/>
              <a:buFont typeface="Courier New" panose="02070309020205020404" pitchFamily="49" charset="0"/>
              <a:buChar char="o"/>
              <a:tabLst/>
              <a:defRPr sz="1800" b="1">
                <a:solidFill>
                  <a:srgbClr val="000000"/>
                </a:solidFill>
                <a:latin typeface="Arial"/>
                <a:cs typeface="Arial"/>
              </a:defRPr>
            </a:lvl2pPr>
            <a:lvl3pPr marL="1143000" marR="0" indent="-2286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sz="1800" b="1">
                <a:solidFill>
                  <a:srgbClr val="000000"/>
                </a:solidFill>
                <a:latin typeface="Arial"/>
                <a:cs typeface="Arial"/>
              </a:defRPr>
            </a:lvl3pPr>
            <a:lvl4pPr marL="1371600" indent="0">
              <a:buFontTx/>
              <a:buNone/>
              <a:defRPr sz="1500">
                <a:latin typeface="Arial"/>
                <a:cs typeface="Arial"/>
              </a:defRPr>
            </a:lvl4pPr>
            <a:lvl5pPr marL="1828800" indent="0">
              <a:buFontTx/>
              <a:buNone/>
              <a:defRPr sz="1500">
                <a:latin typeface="Arial"/>
                <a:cs typeface="Arial"/>
              </a:defRPr>
            </a:lvl5pPr>
            <a:lvl6pPr>
              <a:defRPr sz="1600"/>
            </a:lvl6pPr>
            <a:lvl7pPr>
              <a:defRPr sz="1600"/>
            </a:lvl7pPr>
            <a:lvl8pPr>
              <a:defRPr sz="1600"/>
            </a:lvl8pPr>
            <a:lvl9pPr>
              <a:defRPr sz="1600"/>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s-UY" altLang="en-US" sz="3200" b="0" i="0" u="none" strike="noStrike" kern="0" cap="none" spc="0" normalizeH="0" baseline="0" noProof="0" dirty="0" err="1" smtClean="0">
                <a:ln>
                  <a:noFill/>
                </a:ln>
                <a:solidFill>
                  <a:srgbClr val="000000"/>
                </a:solidFill>
                <a:effectLst/>
                <a:uLnTx/>
                <a:uFillTx/>
                <a:latin typeface="Arial"/>
                <a:ea typeface="+mn-ea"/>
                <a:cs typeface="Arial"/>
              </a:rPr>
              <a:t>First</a:t>
            </a:r>
            <a:r>
              <a:rPr kumimoji="0" lang="es-UY" altLang="en-US" sz="32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3200" b="0" i="0" u="none" strike="noStrike" kern="0" cap="none" spc="0" normalizeH="0" baseline="0" noProof="0" dirty="0" err="1" smtClean="0">
                <a:ln>
                  <a:noFill/>
                </a:ln>
                <a:solidFill>
                  <a:srgbClr val="000000"/>
                </a:solidFill>
                <a:effectLst/>
                <a:uLnTx/>
                <a:uFillTx/>
                <a:latin typeface="Arial"/>
                <a:ea typeface="+mn-ea"/>
                <a:cs typeface="Arial"/>
              </a:rPr>
              <a:t>level</a:t>
            </a:r>
            <a:r>
              <a:rPr kumimoji="0" lang="es-UY" altLang="en-US" sz="32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3200" b="0" i="0" u="none" strike="noStrike" kern="0" cap="none" spc="0" normalizeH="0" baseline="0" noProof="0" dirty="0" err="1" smtClean="0">
                <a:ln>
                  <a:noFill/>
                </a:ln>
                <a:solidFill>
                  <a:srgbClr val="000000"/>
                </a:solidFill>
                <a:effectLst/>
                <a:uLnTx/>
                <a:uFillTx/>
                <a:latin typeface="Arial"/>
                <a:ea typeface="+mn-ea"/>
                <a:cs typeface="Arial"/>
              </a:rPr>
              <a:t>copy</a:t>
            </a:r>
            <a:endParaRPr kumimoji="0" lang="es-UY" altLang="en-US" sz="3200" b="0" i="0" u="none" strike="noStrike" kern="0" cap="none" spc="0" normalizeH="0" baseline="0" noProof="0" dirty="0" smtClean="0">
              <a:ln>
                <a:noFill/>
              </a:ln>
              <a:solidFill>
                <a:srgbClr val="000000"/>
              </a:solidFill>
              <a:effectLst/>
              <a:uLnTx/>
              <a:uFillTx/>
              <a:latin typeface="Arial"/>
              <a:ea typeface="+mn-ea"/>
              <a:cs typeface="Arial"/>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s-UY" altLang="en-US" sz="2800" b="0" i="0" u="none" strike="noStrike" kern="0" cap="none" spc="0" normalizeH="0" baseline="0" noProof="0" dirty="0" err="1" smtClean="0">
                <a:ln>
                  <a:noFill/>
                </a:ln>
                <a:solidFill>
                  <a:srgbClr val="000000"/>
                </a:solidFill>
                <a:effectLst/>
                <a:uLnTx/>
                <a:uFillTx/>
                <a:latin typeface="Arial"/>
                <a:ea typeface="+mn-ea"/>
                <a:cs typeface="Arial"/>
              </a:rPr>
              <a:t>Second</a:t>
            </a:r>
            <a:r>
              <a:rPr kumimoji="0" lang="es-UY" altLang="en-US" sz="28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2800" b="0" i="0" u="none" strike="noStrike" kern="0" cap="none" spc="0" normalizeH="0" baseline="0" noProof="0" dirty="0" err="1" smtClean="0">
                <a:ln>
                  <a:noFill/>
                </a:ln>
                <a:solidFill>
                  <a:srgbClr val="000000"/>
                </a:solidFill>
                <a:effectLst/>
                <a:uLnTx/>
                <a:uFillTx/>
                <a:latin typeface="Arial"/>
                <a:ea typeface="+mn-ea"/>
                <a:cs typeface="Arial"/>
              </a:rPr>
              <a:t>level</a:t>
            </a:r>
            <a:r>
              <a:rPr kumimoji="0" lang="es-UY" altLang="en-US" sz="28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2800" b="0" i="0" u="none" strike="noStrike" kern="0" cap="none" spc="0" normalizeH="0" baseline="0" noProof="0" dirty="0" err="1" smtClean="0">
                <a:ln>
                  <a:noFill/>
                </a:ln>
                <a:solidFill>
                  <a:srgbClr val="000000"/>
                </a:solidFill>
                <a:effectLst/>
                <a:uLnTx/>
                <a:uFillTx/>
                <a:latin typeface="Arial"/>
                <a:ea typeface="+mn-ea"/>
                <a:cs typeface="Arial"/>
              </a:rPr>
              <a:t>copy</a:t>
            </a:r>
            <a:endParaRPr kumimoji="0" lang="es-UY" altLang="en-US" sz="2800" b="0" i="0" u="none" strike="noStrike" kern="0" cap="none" spc="0" normalizeH="0" baseline="0" noProof="0" dirty="0" smtClean="0">
              <a:ln>
                <a:noFill/>
              </a:ln>
              <a:solidFill>
                <a:srgbClr val="000000"/>
              </a:solidFill>
              <a:effectLst/>
              <a:uLnTx/>
              <a:uFillTx/>
              <a:latin typeface="Arial"/>
              <a:ea typeface="+mn-ea"/>
              <a:cs typeface="Arial"/>
            </a:endParaRPr>
          </a:p>
          <a:p>
            <a:pPr marL="1143000" marR="0" lvl="2" indent="-228600" algn="l" defTabSz="914400" rtl="0" eaLnBrk="1" fontAlgn="base" latinLnBrk="0" hangingPunct="1">
              <a:lnSpc>
                <a:spcPct val="100000"/>
              </a:lnSpc>
              <a:spcBef>
                <a:spcPct val="20000"/>
              </a:spcBef>
              <a:spcAft>
                <a:spcPct val="0"/>
              </a:spcAft>
              <a:buClrTx/>
              <a:buSzTx/>
              <a:buFontTx/>
              <a:buChar char="•"/>
              <a:tabLst/>
              <a:defRPr/>
            </a:pPr>
            <a:r>
              <a:rPr kumimoji="0" lang="es-UY" altLang="en-US" sz="2400" b="0" i="0" u="none" strike="noStrike" kern="0" cap="none" spc="0" normalizeH="0" baseline="0" noProof="0" dirty="0" smtClean="0">
                <a:ln>
                  <a:noFill/>
                </a:ln>
                <a:solidFill>
                  <a:srgbClr val="000000"/>
                </a:solidFill>
                <a:effectLst/>
                <a:uLnTx/>
                <a:uFillTx/>
                <a:latin typeface="Arial"/>
                <a:ea typeface="+mn-ea"/>
                <a:cs typeface="Arial"/>
              </a:rPr>
              <a:t>Third </a:t>
            </a:r>
            <a:r>
              <a:rPr kumimoji="0" lang="es-UY" altLang="en-US" sz="2400" b="0" i="0" u="none" strike="noStrike" kern="0" cap="none" spc="0" normalizeH="0" baseline="0" noProof="0" dirty="0" err="1" smtClean="0">
                <a:ln>
                  <a:noFill/>
                </a:ln>
                <a:solidFill>
                  <a:srgbClr val="000000"/>
                </a:solidFill>
                <a:effectLst/>
                <a:uLnTx/>
                <a:uFillTx/>
                <a:latin typeface="Arial"/>
                <a:ea typeface="+mn-ea"/>
                <a:cs typeface="Arial"/>
              </a:rPr>
              <a:t>level</a:t>
            </a:r>
            <a:r>
              <a:rPr kumimoji="0" lang="es-UY" altLang="en-US" sz="24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2400" b="0" i="0" u="none" strike="noStrike" kern="0" cap="none" spc="0" normalizeH="0" baseline="0" noProof="0" dirty="0" err="1" smtClean="0">
                <a:ln>
                  <a:noFill/>
                </a:ln>
                <a:solidFill>
                  <a:srgbClr val="000000"/>
                </a:solidFill>
                <a:effectLst/>
                <a:uLnTx/>
                <a:uFillTx/>
                <a:latin typeface="Arial"/>
                <a:ea typeface="+mn-ea"/>
                <a:cs typeface="Arial"/>
              </a:rPr>
              <a:t>copy</a:t>
            </a:r>
            <a:endParaRPr kumimoji="0" lang="es-ES" altLang="en-US" sz="2400" b="0" i="0" u="none" strike="noStrike" kern="0" cap="none" spc="0" normalizeH="0" baseline="0" noProof="0" dirty="0" smtClean="0">
              <a:ln>
                <a:noFill/>
              </a:ln>
              <a:solidFill>
                <a:srgbClr val="000000"/>
              </a:solidFill>
              <a:effectLst/>
              <a:uLnTx/>
              <a:uFillTx/>
              <a:latin typeface="Arial"/>
              <a:ea typeface="+mn-ea"/>
              <a:cs typeface="Arial"/>
            </a:endParaRPr>
          </a:p>
        </p:txBody>
      </p:sp>
      <p:sp>
        <p:nvSpPr>
          <p:cNvPr id="7" name="Chart Placeholder 6"/>
          <p:cNvSpPr>
            <a:spLocks noGrp="1"/>
          </p:cNvSpPr>
          <p:nvPr>
            <p:ph type="chart" sz="quarter" idx="23"/>
          </p:nvPr>
        </p:nvSpPr>
        <p:spPr>
          <a:xfrm>
            <a:off x="1270002" y="1417761"/>
            <a:ext cx="5970421" cy="2513135"/>
          </a:xfrm>
        </p:spPr>
        <p:txBody>
          <a:bodyPr/>
          <a:lstStyle>
            <a:lvl1pPr marL="0" indent="0">
              <a:buNone/>
              <a:defRPr>
                <a:solidFill>
                  <a:schemeClr val="tx1"/>
                </a:solidFill>
              </a:defRPr>
            </a:lvl1pPr>
          </a:lstStyle>
          <a:p>
            <a:r>
              <a:rPr lang="en-US" smtClean="0"/>
              <a:t>Click icon to add chart</a:t>
            </a:r>
            <a:endParaRPr lang="en-US" dirty="0"/>
          </a:p>
        </p:txBody>
      </p:sp>
      <p:sp>
        <p:nvSpPr>
          <p:cNvPr id="2" name="Title 1"/>
          <p:cNvSpPr>
            <a:spLocks noGrp="1"/>
          </p:cNvSpPr>
          <p:nvPr>
            <p:ph type="title" hasCustomPrompt="1"/>
          </p:nvPr>
        </p:nvSpPr>
        <p:spPr/>
        <p:txBody>
          <a:bodyPr lIns="0" tIns="0" rIns="0" bIns="0" anchor="t">
            <a:normAutofit/>
          </a:bodyPr>
          <a:lstStyle>
            <a:lvl1pPr algn="l">
              <a:defRPr sz="3600" baseline="0">
                <a:solidFill>
                  <a:srgbClr val="A20815"/>
                </a:solidFill>
                <a:latin typeface="Arial"/>
                <a:cs typeface="Arial"/>
              </a:defRPr>
            </a:lvl1pPr>
          </a:lstStyle>
          <a:p>
            <a:r>
              <a:rPr lang="en-US" dirty="0" smtClean="0"/>
              <a:t>Insert Title Here</a:t>
            </a:r>
            <a:br>
              <a:rPr lang="en-US" dirty="0" smtClean="0"/>
            </a:br>
            <a:r>
              <a:rPr lang="en-US" dirty="0" smtClean="0"/>
              <a:t>Bar Chart &amp; Copy 2</a:t>
            </a:r>
            <a:endParaRPr lang="en-US" dirty="0"/>
          </a:p>
        </p:txBody>
      </p:sp>
    </p:spTree>
    <p:extLst>
      <p:ext uri="{BB962C8B-B14F-4D97-AF65-F5344CB8AC3E}">
        <p14:creationId xmlns:p14="http://schemas.microsoft.com/office/powerpoint/2010/main" val="248051989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ar Chart &amp; Copy 3">
    <p:spTree>
      <p:nvGrpSpPr>
        <p:cNvPr id="1" name=""/>
        <p:cNvGrpSpPr/>
        <p:nvPr/>
      </p:nvGrpSpPr>
      <p:grpSpPr>
        <a:xfrm>
          <a:off x="0" y="0"/>
          <a:ext cx="0" cy="0"/>
          <a:chOff x="0" y="0"/>
          <a:chExt cx="0" cy="0"/>
        </a:xfrm>
      </p:grpSpPr>
      <p:sp>
        <p:nvSpPr>
          <p:cNvPr id="9" name="Table Placeholder 8"/>
          <p:cNvSpPr>
            <a:spLocks noGrp="1"/>
          </p:cNvSpPr>
          <p:nvPr>
            <p:ph type="tbl" sz="quarter" idx="25" hasCustomPrompt="1"/>
          </p:nvPr>
        </p:nvSpPr>
        <p:spPr>
          <a:xfrm>
            <a:off x="664364" y="1417761"/>
            <a:ext cx="3804897" cy="3676284"/>
          </a:xfrm>
        </p:spPr>
        <p:txBody>
          <a:bodyPr/>
          <a:lstStyle>
            <a:lvl1pPr marL="0" indent="0">
              <a:buNone/>
              <a:defRPr>
                <a:solidFill>
                  <a:schemeClr val="tx1"/>
                </a:solidFill>
              </a:defRPr>
            </a:lvl1pPr>
          </a:lstStyle>
          <a:p>
            <a:r>
              <a:rPr lang="en-US" dirty="0" smtClean="0"/>
              <a:t>Click icon to add chart</a:t>
            </a:r>
            <a:endParaRPr lang="en-US" dirty="0"/>
          </a:p>
        </p:txBody>
      </p:sp>
      <p:sp>
        <p:nvSpPr>
          <p:cNvPr id="2" name="Title 1"/>
          <p:cNvSpPr>
            <a:spLocks noGrp="1"/>
          </p:cNvSpPr>
          <p:nvPr>
            <p:ph type="title" hasCustomPrompt="1"/>
          </p:nvPr>
        </p:nvSpPr>
        <p:spPr/>
        <p:txBody>
          <a:bodyPr lIns="0" tIns="0" rIns="0" bIns="0" anchor="t">
            <a:normAutofit/>
          </a:bodyPr>
          <a:lstStyle>
            <a:lvl1pPr algn="l">
              <a:defRPr sz="3600">
                <a:solidFill>
                  <a:srgbClr val="A20815"/>
                </a:solidFill>
                <a:latin typeface="Arial"/>
                <a:cs typeface="Arial"/>
              </a:defRPr>
            </a:lvl1pPr>
          </a:lstStyle>
          <a:p>
            <a:r>
              <a:rPr lang="en-US" dirty="0" smtClean="0"/>
              <a:t>Insert Title Here</a:t>
            </a:r>
            <a:br>
              <a:rPr lang="en-US" dirty="0" smtClean="0"/>
            </a:br>
            <a:r>
              <a:rPr lang="en-US" dirty="0" smtClean="0"/>
              <a:t>Bar Chart &amp; Copy 3</a:t>
            </a:r>
            <a:endParaRPr lang="en-US" dirty="0"/>
          </a:p>
        </p:txBody>
      </p:sp>
      <p:sp>
        <p:nvSpPr>
          <p:cNvPr id="7" name="Content Placeholder 6"/>
          <p:cNvSpPr>
            <a:spLocks noGrp="1"/>
          </p:cNvSpPr>
          <p:nvPr>
            <p:ph sz="quarter" idx="27" hasCustomPrompt="1"/>
          </p:nvPr>
        </p:nvSpPr>
        <p:spPr>
          <a:xfrm>
            <a:off x="4468815" y="1417639"/>
            <a:ext cx="3989387" cy="4703884"/>
          </a:xfrm>
        </p:spPr>
        <p:txBody>
          <a:bodyPr>
            <a:normAutofit/>
          </a:bodyPr>
          <a:lstStyle>
            <a:lvl1pPr marL="342900" marR="0" indent="-342900" algn="l" defTabSz="914400" rtl="0" eaLnBrk="1" fontAlgn="base" latinLnBrk="0" hangingPunct="1">
              <a:lnSpc>
                <a:spcPct val="100000"/>
              </a:lnSpc>
              <a:spcBef>
                <a:spcPct val="20000"/>
              </a:spcBef>
              <a:spcAft>
                <a:spcPct val="0"/>
              </a:spcAft>
              <a:buClrTx/>
              <a:buSzTx/>
              <a:buFontTx/>
              <a:buChar char="•"/>
              <a:tabLst/>
              <a:defRPr kumimoji="0" lang="es-UY" altLang="en-US" sz="1800" b="1" i="0" u="none" strike="noStrike" kern="0" cap="none" spc="0" normalizeH="0" baseline="0" noProof="0">
                <a:ln>
                  <a:noFill/>
                </a:ln>
                <a:solidFill>
                  <a:srgbClr val="000000"/>
                </a:solidFill>
                <a:effectLst/>
                <a:uLnTx/>
                <a:uFillTx/>
                <a:latin typeface="Arial"/>
              </a:defRPr>
            </a:lvl1pPr>
            <a:lvl2pPr marL="742950" marR="0" indent="-285750" algn="l" defTabSz="914400" rtl="0" eaLnBrk="1" fontAlgn="base" latinLnBrk="0" hangingPunct="1">
              <a:lnSpc>
                <a:spcPct val="100000"/>
              </a:lnSpc>
              <a:spcBef>
                <a:spcPct val="20000"/>
              </a:spcBef>
              <a:spcAft>
                <a:spcPct val="0"/>
              </a:spcAft>
              <a:buClrTx/>
              <a:buSzTx/>
              <a:buFont typeface="Courier New" panose="02070309020205020404" pitchFamily="49" charset="0"/>
              <a:buChar char="o"/>
              <a:tabLst/>
              <a:defRPr sz="1800" b="1">
                <a:solidFill>
                  <a:srgbClr val="000000"/>
                </a:solidFill>
              </a:defRPr>
            </a:lvl2pPr>
            <a:lvl3pPr marL="1143000" marR="0" indent="-2286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sz="1800" b="1">
                <a:solidFill>
                  <a:srgbClr val="000000"/>
                </a:solidFill>
              </a:defRPr>
            </a:lvl3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s-UY" altLang="en-US" sz="3200" b="0" i="0" u="none" strike="noStrike" kern="0" cap="none" spc="0" normalizeH="0" baseline="0" noProof="0" dirty="0" err="1" smtClean="0">
                <a:ln>
                  <a:noFill/>
                </a:ln>
                <a:solidFill>
                  <a:srgbClr val="000000"/>
                </a:solidFill>
                <a:effectLst/>
                <a:uLnTx/>
                <a:uFillTx/>
                <a:latin typeface="Arial"/>
                <a:ea typeface="+mn-ea"/>
                <a:cs typeface="Arial"/>
              </a:rPr>
              <a:t>First</a:t>
            </a:r>
            <a:r>
              <a:rPr kumimoji="0" lang="es-UY" altLang="en-US" sz="32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3200" b="0" i="0" u="none" strike="noStrike" kern="0" cap="none" spc="0" normalizeH="0" baseline="0" noProof="0" dirty="0" err="1" smtClean="0">
                <a:ln>
                  <a:noFill/>
                </a:ln>
                <a:solidFill>
                  <a:srgbClr val="000000"/>
                </a:solidFill>
                <a:effectLst/>
                <a:uLnTx/>
                <a:uFillTx/>
                <a:latin typeface="Arial"/>
                <a:ea typeface="+mn-ea"/>
                <a:cs typeface="Arial"/>
              </a:rPr>
              <a:t>level</a:t>
            </a:r>
            <a:r>
              <a:rPr kumimoji="0" lang="es-UY" altLang="en-US" sz="32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3200" b="0" i="0" u="none" strike="noStrike" kern="0" cap="none" spc="0" normalizeH="0" baseline="0" noProof="0" dirty="0" err="1" smtClean="0">
                <a:ln>
                  <a:noFill/>
                </a:ln>
                <a:solidFill>
                  <a:srgbClr val="000000"/>
                </a:solidFill>
                <a:effectLst/>
                <a:uLnTx/>
                <a:uFillTx/>
                <a:latin typeface="Arial"/>
                <a:ea typeface="+mn-ea"/>
                <a:cs typeface="Arial"/>
              </a:rPr>
              <a:t>copy</a:t>
            </a:r>
            <a:endParaRPr kumimoji="0" lang="es-UY" altLang="en-US" sz="3200" b="0" i="0" u="none" strike="noStrike" kern="0" cap="none" spc="0" normalizeH="0" baseline="0" noProof="0" dirty="0" smtClean="0">
              <a:ln>
                <a:noFill/>
              </a:ln>
              <a:solidFill>
                <a:srgbClr val="000000"/>
              </a:solidFill>
              <a:effectLst/>
              <a:uLnTx/>
              <a:uFillTx/>
              <a:latin typeface="Arial"/>
              <a:ea typeface="+mn-ea"/>
              <a:cs typeface="Arial"/>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s-UY" altLang="en-US" sz="2800" b="0" i="0" u="none" strike="noStrike" kern="0" cap="none" spc="0" normalizeH="0" baseline="0" noProof="0" dirty="0" err="1" smtClean="0">
                <a:ln>
                  <a:noFill/>
                </a:ln>
                <a:solidFill>
                  <a:srgbClr val="000000"/>
                </a:solidFill>
                <a:effectLst/>
                <a:uLnTx/>
                <a:uFillTx/>
                <a:latin typeface="Arial"/>
                <a:ea typeface="+mn-ea"/>
                <a:cs typeface="Arial"/>
              </a:rPr>
              <a:t>Second</a:t>
            </a:r>
            <a:r>
              <a:rPr kumimoji="0" lang="es-UY" altLang="en-US" sz="28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2800" b="0" i="0" u="none" strike="noStrike" kern="0" cap="none" spc="0" normalizeH="0" baseline="0" noProof="0" dirty="0" err="1" smtClean="0">
                <a:ln>
                  <a:noFill/>
                </a:ln>
                <a:solidFill>
                  <a:srgbClr val="000000"/>
                </a:solidFill>
                <a:effectLst/>
                <a:uLnTx/>
                <a:uFillTx/>
                <a:latin typeface="Arial"/>
                <a:ea typeface="+mn-ea"/>
                <a:cs typeface="Arial"/>
              </a:rPr>
              <a:t>level</a:t>
            </a:r>
            <a:r>
              <a:rPr kumimoji="0" lang="es-UY" altLang="en-US" sz="28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2800" b="0" i="0" u="none" strike="noStrike" kern="0" cap="none" spc="0" normalizeH="0" baseline="0" noProof="0" dirty="0" err="1" smtClean="0">
                <a:ln>
                  <a:noFill/>
                </a:ln>
                <a:solidFill>
                  <a:srgbClr val="000000"/>
                </a:solidFill>
                <a:effectLst/>
                <a:uLnTx/>
                <a:uFillTx/>
                <a:latin typeface="Arial"/>
                <a:ea typeface="+mn-ea"/>
                <a:cs typeface="Arial"/>
              </a:rPr>
              <a:t>copy</a:t>
            </a:r>
            <a:endParaRPr kumimoji="0" lang="es-UY" altLang="en-US" sz="2800" b="0" i="0" u="none" strike="noStrike" kern="0" cap="none" spc="0" normalizeH="0" baseline="0" noProof="0" dirty="0" smtClean="0">
              <a:ln>
                <a:noFill/>
              </a:ln>
              <a:solidFill>
                <a:srgbClr val="000000"/>
              </a:solidFill>
              <a:effectLst/>
              <a:uLnTx/>
              <a:uFillTx/>
              <a:latin typeface="Arial"/>
              <a:ea typeface="+mn-ea"/>
              <a:cs typeface="Arial"/>
            </a:endParaRPr>
          </a:p>
          <a:p>
            <a:pPr marL="1143000" marR="0" lvl="2" indent="-228600" algn="l" defTabSz="914400" rtl="0" eaLnBrk="1" fontAlgn="base" latinLnBrk="0" hangingPunct="1">
              <a:lnSpc>
                <a:spcPct val="100000"/>
              </a:lnSpc>
              <a:spcBef>
                <a:spcPct val="20000"/>
              </a:spcBef>
              <a:spcAft>
                <a:spcPct val="0"/>
              </a:spcAft>
              <a:buClrTx/>
              <a:buSzTx/>
              <a:buFontTx/>
              <a:buChar char="•"/>
              <a:tabLst/>
              <a:defRPr/>
            </a:pPr>
            <a:r>
              <a:rPr kumimoji="0" lang="es-UY" altLang="en-US" sz="2400" b="0" i="0" u="none" strike="noStrike" kern="0" cap="none" spc="0" normalizeH="0" baseline="0" noProof="0" dirty="0" smtClean="0">
                <a:ln>
                  <a:noFill/>
                </a:ln>
                <a:solidFill>
                  <a:srgbClr val="000000"/>
                </a:solidFill>
                <a:effectLst/>
                <a:uLnTx/>
                <a:uFillTx/>
                <a:latin typeface="Arial"/>
                <a:ea typeface="+mn-ea"/>
                <a:cs typeface="Arial"/>
              </a:rPr>
              <a:t>Third </a:t>
            </a:r>
            <a:r>
              <a:rPr kumimoji="0" lang="es-UY" altLang="en-US" sz="2400" b="0" i="0" u="none" strike="noStrike" kern="0" cap="none" spc="0" normalizeH="0" baseline="0" noProof="0" dirty="0" err="1" smtClean="0">
                <a:ln>
                  <a:noFill/>
                </a:ln>
                <a:solidFill>
                  <a:srgbClr val="000000"/>
                </a:solidFill>
                <a:effectLst/>
                <a:uLnTx/>
                <a:uFillTx/>
                <a:latin typeface="Arial"/>
                <a:ea typeface="+mn-ea"/>
                <a:cs typeface="Arial"/>
              </a:rPr>
              <a:t>level</a:t>
            </a:r>
            <a:r>
              <a:rPr kumimoji="0" lang="es-UY" altLang="en-US" sz="24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2400" b="0" i="0" u="none" strike="noStrike" kern="0" cap="none" spc="0" normalizeH="0" baseline="0" noProof="0" dirty="0" err="1" smtClean="0">
                <a:ln>
                  <a:noFill/>
                </a:ln>
                <a:solidFill>
                  <a:srgbClr val="000000"/>
                </a:solidFill>
                <a:effectLst/>
                <a:uLnTx/>
                <a:uFillTx/>
                <a:latin typeface="Arial"/>
                <a:ea typeface="+mn-ea"/>
                <a:cs typeface="Arial"/>
              </a:rPr>
              <a:t>copy</a:t>
            </a:r>
            <a:endParaRPr kumimoji="0" lang="es-ES" altLang="en-US" sz="2400" b="0" i="0" u="none" strike="noStrike" kern="0" cap="none" spc="0" normalizeH="0" baseline="0" noProof="0" dirty="0" smtClean="0">
              <a:ln>
                <a:noFill/>
              </a:ln>
              <a:solidFill>
                <a:srgbClr val="000000"/>
              </a:solidFill>
              <a:effectLst/>
              <a:uLnTx/>
              <a:uFillTx/>
              <a:latin typeface="Arial"/>
              <a:ea typeface="+mn-ea"/>
              <a:cs typeface="Arial"/>
            </a:endParaRPr>
          </a:p>
        </p:txBody>
      </p:sp>
    </p:spTree>
    <p:extLst>
      <p:ext uri="{BB962C8B-B14F-4D97-AF65-F5344CB8AC3E}">
        <p14:creationId xmlns:p14="http://schemas.microsoft.com/office/powerpoint/2010/main" val="365898591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 Images &amp; 4 Blocks of Copy">
    <p:spTree>
      <p:nvGrpSpPr>
        <p:cNvPr id="1" name=""/>
        <p:cNvGrpSpPr/>
        <p:nvPr/>
      </p:nvGrpSpPr>
      <p:grpSpPr>
        <a:xfrm>
          <a:off x="0" y="0"/>
          <a:ext cx="0" cy="0"/>
          <a:chOff x="0" y="0"/>
          <a:chExt cx="0" cy="0"/>
        </a:xfrm>
      </p:grpSpPr>
      <p:sp>
        <p:nvSpPr>
          <p:cNvPr id="18" name="Picture Placeholder 15"/>
          <p:cNvSpPr>
            <a:spLocks noGrp="1"/>
          </p:cNvSpPr>
          <p:nvPr>
            <p:ph type="pic" sz="quarter" idx="15"/>
          </p:nvPr>
        </p:nvSpPr>
        <p:spPr>
          <a:xfrm>
            <a:off x="623213" y="3694604"/>
            <a:ext cx="1973262" cy="2276841"/>
          </a:xfrm>
          <a:solidFill>
            <a:srgbClr val="E87722"/>
          </a:solidFill>
        </p:spPr>
        <p:txBody>
          <a:bodyPr>
            <a:normAutofit/>
          </a:bodyPr>
          <a:lstStyle>
            <a:lvl1pPr marL="0" indent="0">
              <a:buNone/>
              <a:defRPr sz="1800">
                <a:solidFill>
                  <a:schemeClr val="bg1"/>
                </a:solidFill>
                <a:latin typeface="Arial"/>
                <a:cs typeface="Arial"/>
              </a:defRPr>
            </a:lvl1pPr>
          </a:lstStyle>
          <a:p>
            <a:r>
              <a:rPr lang="en-US" smtClean="0"/>
              <a:t>Click icon to add picture</a:t>
            </a:r>
            <a:endParaRPr lang="en-US" dirty="0"/>
          </a:p>
        </p:txBody>
      </p:sp>
      <p:sp>
        <p:nvSpPr>
          <p:cNvPr id="19" name="Picture Placeholder 15"/>
          <p:cNvSpPr>
            <a:spLocks noGrp="1"/>
          </p:cNvSpPr>
          <p:nvPr>
            <p:ph type="pic" sz="quarter" idx="16"/>
          </p:nvPr>
        </p:nvSpPr>
        <p:spPr>
          <a:xfrm>
            <a:off x="4577164" y="3694604"/>
            <a:ext cx="1973262" cy="2276841"/>
          </a:xfrm>
          <a:solidFill>
            <a:srgbClr val="E87722"/>
          </a:solidFill>
        </p:spPr>
        <p:txBody>
          <a:bodyPr>
            <a:normAutofit/>
          </a:bodyPr>
          <a:lstStyle>
            <a:lvl1pPr marL="0" indent="0">
              <a:buNone/>
              <a:defRPr sz="1800">
                <a:solidFill>
                  <a:schemeClr val="bg1"/>
                </a:solidFill>
                <a:latin typeface="Arial"/>
                <a:cs typeface="Arial"/>
              </a:defRPr>
            </a:lvl1pPr>
          </a:lstStyle>
          <a:p>
            <a:r>
              <a:rPr lang="en-US" smtClean="0"/>
              <a:t>Click icon to add picture</a:t>
            </a:r>
            <a:endParaRPr lang="en-US" dirty="0"/>
          </a:p>
        </p:txBody>
      </p:sp>
      <p:sp>
        <p:nvSpPr>
          <p:cNvPr id="16" name="Picture Placeholder 15"/>
          <p:cNvSpPr>
            <a:spLocks noGrp="1"/>
          </p:cNvSpPr>
          <p:nvPr>
            <p:ph type="pic" sz="quarter" idx="13"/>
          </p:nvPr>
        </p:nvSpPr>
        <p:spPr>
          <a:xfrm>
            <a:off x="6536568" y="1417761"/>
            <a:ext cx="1973262" cy="2276841"/>
          </a:xfrm>
          <a:solidFill>
            <a:srgbClr val="E87722"/>
          </a:solidFill>
        </p:spPr>
        <p:txBody>
          <a:bodyPr>
            <a:normAutofit/>
          </a:bodyPr>
          <a:lstStyle>
            <a:lvl1pPr marL="0" indent="0">
              <a:buNone/>
              <a:defRPr sz="1800">
                <a:solidFill>
                  <a:schemeClr val="bg1"/>
                </a:solidFill>
                <a:latin typeface="Arial"/>
                <a:cs typeface="Arial"/>
              </a:defRPr>
            </a:lvl1pPr>
          </a:lstStyle>
          <a:p>
            <a:r>
              <a:rPr lang="en-US" smtClean="0"/>
              <a:t>Click icon to add picture</a:t>
            </a:r>
            <a:endParaRPr lang="en-US" dirty="0"/>
          </a:p>
        </p:txBody>
      </p:sp>
      <p:sp>
        <p:nvSpPr>
          <p:cNvPr id="17" name="Picture Placeholder 15"/>
          <p:cNvSpPr>
            <a:spLocks noGrp="1"/>
          </p:cNvSpPr>
          <p:nvPr>
            <p:ph type="pic" sz="quarter" idx="14"/>
          </p:nvPr>
        </p:nvSpPr>
        <p:spPr>
          <a:xfrm>
            <a:off x="2603902" y="1417761"/>
            <a:ext cx="1973262" cy="2276841"/>
          </a:xfrm>
          <a:solidFill>
            <a:srgbClr val="E87722"/>
          </a:solidFill>
        </p:spPr>
        <p:txBody>
          <a:bodyPr>
            <a:normAutofit/>
          </a:bodyPr>
          <a:lstStyle>
            <a:lvl1pPr marL="0" indent="0">
              <a:buNone/>
              <a:defRPr sz="1800">
                <a:solidFill>
                  <a:schemeClr val="bg1"/>
                </a:solidFill>
                <a:latin typeface="Arial"/>
                <a:cs typeface="Arial"/>
              </a:defRPr>
            </a:lvl1pPr>
          </a:lstStyle>
          <a:p>
            <a:r>
              <a:rPr lang="en-US" smtClean="0"/>
              <a:t>Click icon to add picture</a:t>
            </a:r>
            <a:endParaRPr lang="en-US" dirty="0"/>
          </a:p>
        </p:txBody>
      </p:sp>
      <p:sp>
        <p:nvSpPr>
          <p:cNvPr id="3" name="Rectangle 2"/>
          <p:cNvSpPr/>
          <p:nvPr userDrawn="1"/>
        </p:nvSpPr>
        <p:spPr>
          <a:xfrm>
            <a:off x="630144" y="1417760"/>
            <a:ext cx="1966333" cy="226884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4570237" y="1417760"/>
            <a:ext cx="1966333" cy="226884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2603904" y="3686607"/>
            <a:ext cx="1966333" cy="226884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userDrawn="1"/>
        </p:nvSpPr>
        <p:spPr>
          <a:xfrm>
            <a:off x="6536570" y="3686607"/>
            <a:ext cx="1966333" cy="226884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 Placeholder 20"/>
          <p:cNvSpPr>
            <a:spLocks noGrp="1"/>
          </p:cNvSpPr>
          <p:nvPr>
            <p:ph type="body" sz="quarter" idx="17"/>
          </p:nvPr>
        </p:nvSpPr>
        <p:spPr>
          <a:xfrm>
            <a:off x="723877" y="1540487"/>
            <a:ext cx="1765300" cy="2146119"/>
          </a:xfrm>
        </p:spPr>
        <p:txBody>
          <a:bodyPr>
            <a:noAutofit/>
          </a:bodyPr>
          <a:lstStyle>
            <a:lvl1pPr marL="0" indent="0">
              <a:buNone/>
              <a:defRPr sz="1000" b="1">
                <a:solidFill>
                  <a:srgbClr val="A21E33"/>
                </a:solidFill>
                <a:latin typeface="Arial"/>
                <a:cs typeface="Arial"/>
              </a:defRPr>
            </a:lvl1pPr>
            <a:lvl2pPr marL="0" indent="0">
              <a:spcBef>
                <a:spcPts val="0"/>
              </a:spcBef>
              <a:buNone/>
              <a:defRPr sz="1000">
                <a:solidFill>
                  <a:schemeClr val="tx1"/>
                </a:solidFill>
                <a:latin typeface="Arial"/>
                <a:cs typeface="Arial"/>
              </a:defRPr>
            </a:lvl2pPr>
            <a:lvl3pPr>
              <a:defRPr sz="800">
                <a:latin typeface="Arial"/>
                <a:cs typeface="Arial"/>
              </a:defRPr>
            </a:lvl3pPr>
            <a:lvl4pPr>
              <a:defRPr sz="800">
                <a:latin typeface="Arial"/>
                <a:cs typeface="Arial"/>
              </a:defRPr>
            </a:lvl4pPr>
            <a:lvl5pPr>
              <a:defRPr sz="800">
                <a:latin typeface="Arial"/>
                <a:cs typeface="Arial"/>
              </a:defRPr>
            </a:lvl5pPr>
          </a:lstStyle>
          <a:p>
            <a:pPr lvl="0"/>
            <a:r>
              <a:rPr lang="en-US" smtClean="0"/>
              <a:t>Click to edit Master text styles</a:t>
            </a:r>
          </a:p>
          <a:p>
            <a:pPr lvl="1"/>
            <a:r>
              <a:rPr lang="en-US" smtClean="0"/>
              <a:t>Second level</a:t>
            </a:r>
          </a:p>
        </p:txBody>
      </p:sp>
      <p:sp>
        <p:nvSpPr>
          <p:cNvPr id="23" name="Text Placeholder 20"/>
          <p:cNvSpPr>
            <a:spLocks noGrp="1"/>
          </p:cNvSpPr>
          <p:nvPr>
            <p:ph type="body" sz="quarter" idx="18"/>
          </p:nvPr>
        </p:nvSpPr>
        <p:spPr>
          <a:xfrm>
            <a:off x="4676435" y="1540487"/>
            <a:ext cx="1765300" cy="2146119"/>
          </a:xfrm>
        </p:spPr>
        <p:txBody>
          <a:bodyPr>
            <a:noAutofit/>
          </a:bodyPr>
          <a:lstStyle>
            <a:lvl1pPr marL="0" indent="0">
              <a:buNone/>
              <a:defRPr sz="1000" b="1">
                <a:solidFill>
                  <a:srgbClr val="A21E33"/>
                </a:solidFill>
                <a:latin typeface="Arial"/>
                <a:cs typeface="Arial"/>
              </a:defRPr>
            </a:lvl1pPr>
            <a:lvl2pPr marL="0" indent="0">
              <a:spcBef>
                <a:spcPts val="0"/>
              </a:spcBef>
              <a:buNone/>
              <a:defRPr sz="1000">
                <a:solidFill>
                  <a:schemeClr val="tx1"/>
                </a:solidFill>
                <a:latin typeface="Arial"/>
                <a:cs typeface="Arial"/>
              </a:defRPr>
            </a:lvl2pPr>
            <a:lvl3pPr>
              <a:defRPr sz="800">
                <a:latin typeface="Arial"/>
                <a:cs typeface="Arial"/>
              </a:defRPr>
            </a:lvl3pPr>
            <a:lvl4pPr>
              <a:defRPr sz="800">
                <a:latin typeface="Arial"/>
                <a:cs typeface="Arial"/>
              </a:defRPr>
            </a:lvl4pPr>
            <a:lvl5pPr>
              <a:defRPr sz="800">
                <a:latin typeface="Arial"/>
                <a:cs typeface="Arial"/>
              </a:defRPr>
            </a:lvl5pPr>
          </a:lstStyle>
          <a:p>
            <a:pPr lvl="0"/>
            <a:r>
              <a:rPr lang="en-US" smtClean="0"/>
              <a:t>Click to edit Master text styles</a:t>
            </a:r>
          </a:p>
          <a:p>
            <a:pPr lvl="1"/>
            <a:r>
              <a:rPr lang="en-US" smtClean="0"/>
              <a:t>Second level</a:t>
            </a:r>
          </a:p>
        </p:txBody>
      </p:sp>
      <p:sp>
        <p:nvSpPr>
          <p:cNvPr id="24" name="Text Placeholder 20"/>
          <p:cNvSpPr>
            <a:spLocks noGrp="1"/>
          </p:cNvSpPr>
          <p:nvPr>
            <p:ph type="body" sz="quarter" idx="19"/>
          </p:nvPr>
        </p:nvSpPr>
        <p:spPr>
          <a:xfrm>
            <a:off x="2717961" y="3800237"/>
            <a:ext cx="1765300" cy="2146119"/>
          </a:xfrm>
        </p:spPr>
        <p:txBody>
          <a:bodyPr>
            <a:noAutofit/>
          </a:bodyPr>
          <a:lstStyle>
            <a:lvl1pPr marL="0" indent="0">
              <a:buNone/>
              <a:defRPr sz="1000" b="1">
                <a:solidFill>
                  <a:schemeClr val="tx1"/>
                </a:solidFill>
                <a:latin typeface="Arial"/>
                <a:cs typeface="Arial"/>
              </a:defRPr>
            </a:lvl1pPr>
            <a:lvl2pPr marL="0" indent="0">
              <a:spcBef>
                <a:spcPts val="0"/>
              </a:spcBef>
              <a:buNone/>
              <a:defRPr sz="1000">
                <a:solidFill>
                  <a:schemeClr val="tx1"/>
                </a:solidFill>
                <a:latin typeface="Arial"/>
                <a:cs typeface="Arial"/>
              </a:defRPr>
            </a:lvl2pPr>
            <a:lvl3pPr>
              <a:defRPr sz="800">
                <a:latin typeface="Arial"/>
                <a:cs typeface="Arial"/>
              </a:defRPr>
            </a:lvl3pPr>
            <a:lvl4pPr>
              <a:defRPr sz="800">
                <a:latin typeface="Arial"/>
                <a:cs typeface="Arial"/>
              </a:defRPr>
            </a:lvl4pPr>
            <a:lvl5pPr>
              <a:defRPr sz="800">
                <a:latin typeface="Arial"/>
                <a:cs typeface="Arial"/>
              </a:defRPr>
            </a:lvl5pPr>
          </a:lstStyle>
          <a:p>
            <a:pPr lvl="0"/>
            <a:r>
              <a:rPr lang="en-US" smtClean="0"/>
              <a:t>Click to edit Master text styles</a:t>
            </a:r>
          </a:p>
          <a:p>
            <a:pPr lvl="1"/>
            <a:r>
              <a:rPr lang="en-US" smtClean="0"/>
              <a:t>Second level</a:t>
            </a:r>
          </a:p>
        </p:txBody>
      </p:sp>
      <p:sp>
        <p:nvSpPr>
          <p:cNvPr id="26" name="Text Placeholder 20"/>
          <p:cNvSpPr>
            <a:spLocks noGrp="1"/>
          </p:cNvSpPr>
          <p:nvPr>
            <p:ph type="body" sz="quarter" idx="20"/>
          </p:nvPr>
        </p:nvSpPr>
        <p:spPr>
          <a:xfrm>
            <a:off x="6646780" y="3800237"/>
            <a:ext cx="1765300" cy="2146119"/>
          </a:xfrm>
        </p:spPr>
        <p:txBody>
          <a:bodyPr>
            <a:noAutofit/>
          </a:bodyPr>
          <a:lstStyle>
            <a:lvl1pPr marL="0" indent="0">
              <a:buNone/>
              <a:defRPr sz="1000" b="1">
                <a:solidFill>
                  <a:schemeClr val="tx1"/>
                </a:solidFill>
                <a:latin typeface="Arial"/>
                <a:cs typeface="Arial"/>
              </a:defRPr>
            </a:lvl1pPr>
            <a:lvl2pPr marL="0" indent="0">
              <a:spcBef>
                <a:spcPts val="0"/>
              </a:spcBef>
              <a:buNone/>
              <a:defRPr sz="1000">
                <a:solidFill>
                  <a:schemeClr val="tx1"/>
                </a:solidFill>
                <a:latin typeface="Arial"/>
                <a:cs typeface="Arial"/>
              </a:defRPr>
            </a:lvl2pPr>
            <a:lvl3pPr>
              <a:defRPr sz="800">
                <a:latin typeface="Arial"/>
                <a:cs typeface="Arial"/>
              </a:defRPr>
            </a:lvl3pPr>
            <a:lvl4pPr>
              <a:defRPr sz="800">
                <a:latin typeface="Arial"/>
                <a:cs typeface="Arial"/>
              </a:defRPr>
            </a:lvl4pPr>
            <a:lvl5pPr>
              <a:defRPr sz="800">
                <a:latin typeface="Arial"/>
                <a:cs typeface="Arial"/>
              </a:defRPr>
            </a:lvl5pPr>
          </a:lstStyle>
          <a:p>
            <a:pPr lvl="0"/>
            <a:r>
              <a:rPr lang="en-US" smtClean="0"/>
              <a:t>Click to edit Master text styles</a:t>
            </a:r>
          </a:p>
          <a:p>
            <a:pPr lvl="1"/>
            <a:r>
              <a:rPr lang="en-US" smtClean="0"/>
              <a:t>Second level</a:t>
            </a:r>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2500749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enn Diagram &amp; Copy">
    <p:spTree>
      <p:nvGrpSpPr>
        <p:cNvPr id="1" name=""/>
        <p:cNvGrpSpPr/>
        <p:nvPr/>
      </p:nvGrpSpPr>
      <p:grpSpPr>
        <a:xfrm>
          <a:off x="0" y="0"/>
          <a:ext cx="0" cy="0"/>
          <a:chOff x="0" y="0"/>
          <a:chExt cx="0" cy="0"/>
        </a:xfrm>
      </p:grpSpPr>
      <p:sp>
        <p:nvSpPr>
          <p:cNvPr id="8" name="Text Placeholder 7"/>
          <p:cNvSpPr>
            <a:spLocks noGrp="1"/>
          </p:cNvSpPr>
          <p:nvPr>
            <p:ph type="body" sz="quarter" idx="24"/>
          </p:nvPr>
        </p:nvSpPr>
        <p:spPr>
          <a:xfrm>
            <a:off x="676616" y="1417760"/>
            <a:ext cx="7781584" cy="2334795"/>
          </a:xfrm>
        </p:spPr>
        <p:txBody>
          <a:bodyPr lIns="0" tIns="0" bIns="0"/>
          <a:lstStyle>
            <a:lvl1pPr marL="0" indent="0">
              <a:lnSpc>
                <a:spcPct val="80000"/>
              </a:lnSpc>
              <a:buFontTx/>
              <a:buNone/>
              <a:defRPr sz="2400">
                <a:solidFill>
                  <a:schemeClr val="tx1"/>
                </a:solidFill>
                <a:latin typeface="Arial"/>
                <a:cs typeface="Arial"/>
              </a:defRPr>
            </a:lvl1pPr>
            <a:lvl2pPr marL="0" indent="0">
              <a:spcBef>
                <a:spcPts val="600"/>
              </a:spcBef>
              <a:buFontTx/>
              <a:buNone/>
              <a:defRPr sz="1500" b="1">
                <a:solidFill>
                  <a:srgbClr val="F47A22"/>
                </a:solidFill>
                <a:latin typeface="Arial"/>
                <a:cs typeface="Arial"/>
              </a:defRPr>
            </a:lvl2pPr>
            <a:lvl3pPr marL="0" indent="0">
              <a:spcBef>
                <a:spcPts val="0"/>
              </a:spcBef>
              <a:buFontTx/>
              <a:buNone/>
              <a:defRPr sz="1500" b="0">
                <a:solidFill>
                  <a:srgbClr val="8D8E8D"/>
                </a:solidFill>
                <a:latin typeface="Arial"/>
                <a:cs typeface="Arial"/>
              </a:defRPr>
            </a:lvl3pPr>
            <a:lvl4pPr marL="0" indent="0">
              <a:spcBef>
                <a:spcPts val="0"/>
              </a:spcBef>
              <a:buNone/>
              <a:defRPr sz="1500">
                <a:solidFill>
                  <a:srgbClr val="8D8E8D"/>
                </a:solidFill>
                <a:latin typeface="Arial"/>
                <a:cs typeface="Arial"/>
              </a:defRPr>
            </a:lvl4pPr>
            <a:lvl5pPr marL="0" indent="-137160">
              <a:lnSpc>
                <a:spcPct val="120000"/>
              </a:lnSpc>
              <a:spcBef>
                <a:spcPts val="0"/>
              </a:spcBef>
              <a:buClr>
                <a:srgbClr val="8D8E8D"/>
              </a:buClr>
              <a:buFont typeface="Lucida Grande"/>
              <a:buChar char="-"/>
              <a:defRPr sz="1500">
                <a:solidFill>
                  <a:srgbClr val="8D8E8D"/>
                </a:solidFill>
                <a:latin typeface="Arial"/>
                <a:cs typeface="Arial"/>
              </a:defRPr>
            </a:lvl5pPr>
          </a:lstStyle>
          <a:p>
            <a:pPr lvl="0"/>
            <a:r>
              <a:rPr lang="en-US" smtClean="0"/>
              <a:t>Click to edit Master text styles</a:t>
            </a:r>
          </a:p>
        </p:txBody>
      </p:sp>
      <p:sp>
        <p:nvSpPr>
          <p:cNvPr id="2" name="Title 1"/>
          <p:cNvSpPr>
            <a:spLocks noGrp="1"/>
          </p:cNvSpPr>
          <p:nvPr>
            <p:ph type="title" hasCustomPrompt="1"/>
          </p:nvPr>
        </p:nvSpPr>
        <p:spPr/>
        <p:txBody>
          <a:bodyPr lIns="0" tIns="0" rIns="0" bIns="0" anchor="t">
            <a:normAutofit/>
          </a:bodyPr>
          <a:lstStyle>
            <a:lvl1pPr algn="l">
              <a:defRPr sz="3600" baseline="0">
                <a:solidFill>
                  <a:srgbClr val="A20815"/>
                </a:solidFill>
                <a:latin typeface="Arial"/>
                <a:cs typeface="Arial"/>
              </a:defRPr>
            </a:lvl1pPr>
          </a:lstStyle>
          <a:p>
            <a:r>
              <a:rPr lang="en-US" dirty="0" smtClean="0"/>
              <a:t>Insert Title Here</a:t>
            </a:r>
            <a:br>
              <a:rPr lang="en-US" dirty="0" smtClean="0"/>
            </a:br>
            <a:r>
              <a:rPr lang="en-US" dirty="0" smtClean="0"/>
              <a:t>Venn Diagram &amp; Copy</a:t>
            </a:r>
            <a:endParaRPr lang="en-US" dirty="0"/>
          </a:p>
        </p:txBody>
      </p:sp>
      <p:grpSp>
        <p:nvGrpSpPr>
          <p:cNvPr id="4" name="Group 11"/>
          <p:cNvGrpSpPr/>
          <p:nvPr userDrawn="1"/>
        </p:nvGrpSpPr>
        <p:grpSpPr>
          <a:xfrm>
            <a:off x="2835842" y="2608989"/>
            <a:ext cx="3136213" cy="2972365"/>
            <a:chOff x="2943666" y="2261124"/>
            <a:chExt cx="2954151" cy="2576050"/>
          </a:xfrm>
        </p:grpSpPr>
        <p:sp>
          <p:nvSpPr>
            <p:cNvPr id="3" name="Oval 2"/>
            <p:cNvSpPr/>
            <p:nvPr userDrawn="1"/>
          </p:nvSpPr>
          <p:spPr>
            <a:xfrm>
              <a:off x="3554937" y="2261124"/>
              <a:ext cx="1722635" cy="1584960"/>
            </a:xfrm>
            <a:prstGeom prst="ellipse">
              <a:avLst/>
            </a:prstGeom>
            <a:solidFill>
              <a:srgbClr val="E87722">
                <a:alpha val="5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5" name="Group 6"/>
            <p:cNvGrpSpPr/>
            <p:nvPr userDrawn="1"/>
          </p:nvGrpSpPr>
          <p:grpSpPr>
            <a:xfrm>
              <a:off x="2943666" y="3252214"/>
              <a:ext cx="2954151" cy="1584960"/>
              <a:chOff x="3554937" y="3252214"/>
              <a:chExt cx="2954151" cy="1584960"/>
            </a:xfrm>
          </p:grpSpPr>
          <p:sp>
            <p:nvSpPr>
              <p:cNvPr id="10" name="Oval 9"/>
              <p:cNvSpPr/>
              <p:nvPr userDrawn="1"/>
            </p:nvSpPr>
            <p:spPr>
              <a:xfrm>
                <a:off x="3554937" y="3252214"/>
                <a:ext cx="1722636" cy="1584960"/>
              </a:xfrm>
              <a:prstGeom prst="ellipse">
                <a:avLst/>
              </a:prstGeom>
              <a:solidFill>
                <a:srgbClr val="B31B1B">
                  <a:alpha val="52941"/>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userDrawn="1"/>
            </p:nvSpPr>
            <p:spPr>
              <a:xfrm>
                <a:off x="4786452" y="3252214"/>
                <a:ext cx="1722636" cy="1584960"/>
              </a:xfrm>
              <a:prstGeom prst="ellipse">
                <a:avLst/>
              </a:prstGeom>
              <a:solidFill>
                <a:srgbClr val="CF4520">
                  <a:alpha val="52941"/>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cxnSp>
        <p:nvCxnSpPr>
          <p:cNvPr id="14" name="Straight Connector 13"/>
          <p:cNvCxnSpPr/>
          <p:nvPr userDrawn="1"/>
        </p:nvCxnSpPr>
        <p:spPr>
          <a:xfrm>
            <a:off x="6041310" y="4608527"/>
            <a:ext cx="2416892" cy="0"/>
          </a:xfrm>
          <a:prstGeom prst="line">
            <a:avLst/>
          </a:prstGeom>
          <a:ln w="3175" cmpd="sng">
            <a:solidFill>
              <a:srgbClr val="8D8E8D"/>
            </a:solidFill>
          </a:ln>
          <a:effectLst/>
        </p:spPr>
        <p:style>
          <a:lnRef idx="2">
            <a:schemeClr val="accent1"/>
          </a:lnRef>
          <a:fillRef idx="0">
            <a:schemeClr val="accent1"/>
          </a:fillRef>
          <a:effectRef idx="1">
            <a:schemeClr val="accent1"/>
          </a:effectRef>
          <a:fontRef idx="minor">
            <a:schemeClr val="tx1"/>
          </a:fontRef>
        </p:style>
      </p:cxnSp>
      <p:sp>
        <p:nvSpPr>
          <p:cNvPr id="16" name="Text Placeholder 20"/>
          <p:cNvSpPr>
            <a:spLocks noGrp="1"/>
          </p:cNvSpPr>
          <p:nvPr>
            <p:ph type="body" sz="quarter" idx="20"/>
          </p:nvPr>
        </p:nvSpPr>
        <p:spPr>
          <a:xfrm>
            <a:off x="6041310" y="4737959"/>
            <a:ext cx="2416891" cy="1301739"/>
          </a:xfrm>
        </p:spPr>
        <p:txBody>
          <a:bodyPr lIns="0" tIns="0" rIns="0" bIns="0">
            <a:noAutofit/>
          </a:bodyPr>
          <a:lstStyle>
            <a:lvl1pPr marL="0" indent="0">
              <a:buNone/>
              <a:defRPr sz="1000" b="1">
                <a:solidFill>
                  <a:schemeClr val="tx1"/>
                </a:solidFill>
                <a:latin typeface="Arial"/>
                <a:cs typeface="Arial"/>
              </a:defRPr>
            </a:lvl1pPr>
            <a:lvl2pPr marL="0" indent="0">
              <a:spcBef>
                <a:spcPts val="0"/>
              </a:spcBef>
              <a:buNone/>
              <a:defRPr sz="1000">
                <a:solidFill>
                  <a:schemeClr val="tx1"/>
                </a:solidFill>
                <a:latin typeface="Arial"/>
                <a:cs typeface="Arial"/>
              </a:defRPr>
            </a:lvl2pPr>
            <a:lvl3pPr>
              <a:defRPr sz="800">
                <a:latin typeface="Arial"/>
                <a:cs typeface="Arial"/>
              </a:defRPr>
            </a:lvl3pPr>
            <a:lvl4pPr>
              <a:defRPr sz="800">
                <a:latin typeface="Arial"/>
                <a:cs typeface="Arial"/>
              </a:defRPr>
            </a:lvl4pPr>
            <a:lvl5pPr>
              <a:defRPr sz="800">
                <a:latin typeface="Arial"/>
                <a:cs typeface="Arial"/>
              </a:defRPr>
            </a:lvl5pPr>
          </a:lstStyle>
          <a:p>
            <a:pPr lvl="0"/>
            <a:r>
              <a:rPr lang="en-US" smtClean="0"/>
              <a:t>Click to edit Master text styles</a:t>
            </a:r>
          </a:p>
          <a:p>
            <a:pPr lvl="1"/>
            <a:r>
              <a:rPr lang="en-US" smtClean="0"/>
              <a:t>Second level</a:t>
            </a:r>
          </a:p>
        </p:txBody>
      </p:sp>
      <p:cxnSp>
        <p:nvCxnSpPr>
          <p:cNvPr id="18" name="Straight Connector 17"/>
          <p:cNvCxnSpPr/>
          <p:nvPr userDrawn="1"/>
        </p:nvCxnSpPr>
        <p:spPr>
          <a:xfrm>
            <a:off x="5219700" y="3019184"/>
            <a:ext cx="3238500" cy="669"/>
          </a:xfrm>
          <a:prstGeom prst="line">
            <a:avLst/>
          </a:prstGeom>
          <a:ln w="3175" cmpd="sng">
            <a:solidFill>
              <a:srgbClr val="8D8E8D"/>
            </a:solidFill>
          </a:ln>
          <a:effectLst/>
        </p:spPr>
        <p:style>
          <a:lnRef idx="2">
            <a:schemeClr val="accent1"/>
          </a:lnRef>
          <a:fillRef idx="0">
            <a:schemeClr val="accent1"/>
          </a:fillRef>
          <a:effectRef idx="1">
            <a:schemeClr val="accent1"/>
          </a:effectRef>
          <a:fontRef idx="minor">
            <a:schemeClr val="tx1"/>
          </a:fontRef>
        </p:style>
      </p:cxnSp>
      <p:sp>
        <p:nvSpPr>
          <p:cNvPr id="20" name="Text Placeholder 20"/>
          <p:cNvSpPr>
            <a:spLocks noGrp="1"/>
          </p:cNvSpPr>
          <p:nvPr>
            <p:ph type="body" sz="quarter" idx="25"/>
          </p:nvPr>
        </p:nvSpPr>
        <p:spPr>
          <a:xfrm>
            <a:off x="6041310" y="3019184"/>
            <a:ext cx="2416891" cy="1301739"/>
          </a:xfrm>
        </p:spPr>
        <p:txBody>
          <a:bodyPr lIns="0" tIns="0" rIns="0" bIns="0">
            <a:noAutofit/>
          </a:bodyPr>
          <a:lstStyle>
            <a:lvl1pPr marL="0" indent="0">
              <a:buNone/>
              <a:defRPr sz="1000" b="1">
                <a:solidFill>
                  <a:schemeClr val="tx1"/>
                </a:solidFill>
                <a:latin typeface="Arial"/>
                <a:cs typeface="Arial"/>
              </a:defRPr>
            </a:lvl1pPr>
            <a:lvl2pPr marL="0" indent="0">
              <a:spcBef>
                <a:spcPts val="0"/>
              </a:spcBef>
              <a:buNone/>
              <a:defRPr sz="1000">
                <a:solidFill>
                  <a:schemeClr val="tx1"/>
                </a:solidFill>
                <a:latin typeface="Arial"/>
                <a:cs typeface="Arial"/>
              </a:defRPr>
            </a:lvl2pPr>
            <a:lvl3pPr>
              <a:defRPr sz="800">
                <a:latin typeface="Arial"/>
                <a:cs typeface="Arial"/>
              </a:defRPr>
            </a:lvl3pPr>
            <a:lvl4pPr>
              <a:defRPr sz="800">
                <a:latin typeface="Arial"/>
                <a:cs typeface="Arial"/>
              </a:defRPr>
            </a:lvl4pPr>
            <a:lvl5pPr>
              <a:defRPr sz="800">
                <a:latin typeface="Arial"/>
                <a:cs typeface="Arial"/>
              </a:defRPr>
            </a:lvl5pPr>
          </a:lstStyle>
          <a:p>
            <a:pPr lvl="0"/>
            <a:r>
              <a:rPr lang="en-US" smtClean="0"/>
              <a:t>Click to edit Master text styles</a:t>
            </a:r>
          </a:p>
          <a:p>
            <a:pPr lvl="1"/>
            <a:r>
              <a:rPr lang="en-US" smtClean="0"/>
              <a:t>Second level</a:t>
            </a:r>
          </a:p>
        </p:txBody>
      </p:sp>
      <p:cxnSp>
        <p:nvCxnSpPr>
          <p:cNvPr id="21" name="Straight Connector 20"/>
          <p:cNvCxnSpPr/>
          <p:nvPr userDrawn="1"/>
        </p:nvCxnSpPr>
        <p:spPr>
          <a:xfrm>
            <a:off x="676618" y="4642771"/>
            <a:ext cx="2085909" cy="0"/>
          </a:xfrm>
          <a:prstGeom prst="line">
            <a:avLst/>
          </a:prstGeom>
          <a:ln w="3175" cmpd="sng">
            <a:solidFill>
              <a:srgbClr val="8D8E8D"/>
            </a:solidFill>
          </a:ln>
          <a:effectLst/>
        </p:spPr>
        <p:style>
          <a:lnRef idx="2">
            <a:schemeClr val="accent1"/>
          </a:lnRef>
          <a:fillRef idx="0">
            <a:schemeClr val="accent1"/>
          </a:fillRef>
          <a:effectRef idx="1">
            <a:schemeClr val="accent1"/>
          </a:effectRef>
          <a:fontRef idx="minor">
            <a:schemeClr val="tx1"/>
          </a:fontRef>
        </p:style>
      </p:cxnSp>
      <p:sp>
        <p:nvSpPr>
          <p:cNvPr id="23" name="Text Placeholder 20"/>
          <p:cNvSpPr>
            <a:spLocks noGrp="1"/>
          </p:cNvSpPr>
          <p:nvPr>
            <p:ph type="body" sz="quarter" idx="26"/>
          </p:nvPr>
        </p:nvSpPr>
        <p:spPr>
          <a:xfrm>
            <a:off x="676618" y="4737959"/>
            <a:ext cx="2085909" cy="1301739"/>
          </a:xfrm>
        </p:spPr>
        <p:txBody>
          <a:bodyPr lIns="0" tIns="0" rIns="0" bIns="0">
            <a:noAutofit/>
          </a:bodyPr>
          <a:lstStyle>
            <a:lvl1pPr marL="0" indent="0">
              <a:buNone/>
              <a:defRPr sz="1000" b="1">
                <a:solidFill>
                  <a:schemeClr val="tx1"/>
                </a:solidFill>
                <a:latin typeface="Arial"/>
                <a:cs typeface="Arial"/>
              </a:defRPr>
            </a:lvl1pPr>
            <a:lvl2pPr marL="0" indent="0">
              <a:spcBef>
                <a:spcPts val="0"/>
              </a:spcBef>
              <a:buNone/>
              <a:defRPr sz="1000">
                <a:solidFill>
                  <a:schemeClr val="tx1"/>
                </a:solidFill>
                <a:latin typeface="Arial"/>
                <a:cs typeface="Arial"/>
              </a:defRPr>
            </a:lvl2pPr>
            <a:lvl3pPr>
              <a:defRPr sz="800">
                <a:latin typeface="Arial"/>
                <a:cs typeface="Arial"/>
              </a:defRPr>
            </a:lvl3pPr>
            <a:lvl4pPr>
              <a:defRPr sz="800">
                <a:latin typeface="Arial"/>
                <a:cs typeface="Arial"/>
              </a:defRPr>
            </a:lvl4pPr>
            <a:lvl5pPr>
              <a:defRPr sz="800">
                <a:latin typeface="Arial"/>
                <a:cs typeface="Arial"/>
              </a:defRPr>
            </a:lvl5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60951160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losing Logo">
    <p:spTree>
      <p:nvGrpSpPr>
        <p:cNvPr id="1" name=""/>
        <p:cNvGrpSpPr/>
        <p:nvPr/>
      </p:nvGrpSpPr>
      <p:grpSpPr>
        <a:xfrm>
          <a:off x="0" y="0"/>
          <a:ext cx="0" cy="0"/>
          <a:chOff x="0" y="0"/>
          <a:chExt cx="0" cy="0"/>
        </a:xfrm>
      </p:grpSpPr>
      <p:sp>
        <p:nvSpPr>
          <p:cNvPr id="12" name="Rectangle 11"/>
          <p:cNvSpPr/>
          <p:nvPr userDrawn="1"/>
        </p:nvSpPr>
        <p:spPr>
          <a:xfrm>
            <a:off x="0" y="0"/>
            <a:ext cx="9144000" cy="6858000"/>
          </a:xfrm>
          <a:prstGeom prst="rect">
            <a:avLst/>
          </a:prstGeom>
          <a:solidFill>
            <a:srgbClr val="B31B1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20815"/>
              </a:solidFill>
            </a:endParaRP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34113" y="3"/>
            <a:ext cx="6400800" cy="6357343"/>
          </a:xfrm>
          <a:prstGeom prst="rect">
            <a:avLst/>
          </a:prstGeom>
        </p:spPr>
      </p:pic>
    </p:spTree>
    <p:extLst>
      <p:ext uri="{BB962C8B-B14F-4D97-AF65-F5344CB8AC3E}">
        <p14:creationId xmlns:p14="http://schemas.microsoft.com/office/powerpoint/2010/main" val="8798129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solidFill>
                  <a:prstClr val="black">
                    <a:tint val="75000"/>
                  </a:prstClr>
                </a:solidFill>
                <a:latin typeface="+mn-lt"/>
              </a:defRPr>
            </a:lvl1pPr>
          </a:lstStyle>
          <a:p>
            <a:pPr>
              <a:defRPr/>
            </a:pPr>
            <a:fld id="{CF0761A2-A48E-418A-BECC-33FAAB4EECC0}" type="datetimeFigureOut">
              <a:rPr lang="en-US"/>
              <a:pPr>
                <a:defRPr/>
              </a:pPr>
              <a:t>11/17/2016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898989"/>
                </a:solidFill>
              </a:defRPr>
            </a:lvl1pPr>
          </a:lstStyle>
          <a:p>
            <a:fld id="{390F29BF-35F9-4F1A-9836-2CC7841B7BA8}" type="slidenum">
              <a:rPr lang="en-US" altLang="en-US"/>
              <a:pPr/>
              <a:t>‹#›</a:t>
            </a:fld>
            <a:endParaRPr lang="en-US" altLang="en-US"/>
          </a:p>
        </p:txBody>
      </p:sp>
    </p:spTree>
    <p:extLst>
      <p:ext uri="{BB962C8B-B14F-4D97-AF65-F5344CB8AC3E}">
        <p14:creationId xmlns:p14="http://schemas.microsoft.com/office/powerpoint/2010/main" val="211270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E8772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A20815"/>
              </a:solidFill>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7174" y="148140"/>
            <a:ext cx="2588151" cy="1133856"/>
          </a:xfrm>
          <a:prstGeom prst="rect">
            <a:avLst/>
          </a:prstGeom>
        </p:spPr>
      </p:pic>
      <p:sp>
        <p:nvSpPr>
          <p:cNvPr id="10" name="Title 1"/>
          <p:cNvSpPr>
            <a:spLocks noGrp="1"/>
          </p:cNvSpPr>
          <p:nvPr>
            <p:ph type="ctrTitle" hasCustomPrompt="1"/>
          </p:nvPr>
        </p:nvSpPr>
        <p:spPr>
          <a:xfrm>
            <a:off x="278134" y="2512509"/>
            <a:ext cx="8351856" cy="989914"/>
          </a:xfrm>
        </p:spPr>
        <p:txBody>
          <a:bodyPr lIns="0" bIns="0">
            <a:noAutofit/>
          </a:bodyPr>
          <a:lstStyle>
            <a:lvl1pPr algn="l">
              <a:lnSpc>
                <a:spcPct val="90000"/>
              </a:lnSpc>
              <a:defRPr sz="6600" b="1" baseline="0">
                <a:solidFill>
                  <a:schemeClr val="bg1"/>
                </a:solidFill>
                <a:latin typeface="Arial"/>
                <a:cs typeface="Arial"/>
              </a:defRPr>
            </a:lvl1pPr>
          </a:lstStyle>
          <a:p>
            <a:r>
              <a:rPr lang="en-US" dirty="0" smtClean="0"/>
              <a:t>Section Divider Title</a:t>
            </a:r>
            <a:br>
              <a:rPr lang="en-US" dirty="0" smtClean="0"/>
            </a:br>
            <a:endParaRPr lang="en-US" dirty="0"/>
          </a:p>
        </p:txBody>
      </p:sp>
      <p:sp>
        <p:nvSpPr>
          <p:cNvPr id="11" name="Subtitle 2"/>
          <p:cNvSpPr>
            <a:spLocks noGrp="1"/>
          </p:cNvSpPr>
          <p:nvPr>
            <p:ph type="subTitle" idx="1" hasCustomPrompt="1"/>
          </p:nvPr>
        </p:nvSpPr>
        <p:spPr>
          <a:xfrm>
            <a:off x="278134" y="3571842"/>
            <a:ext cx="6400800" cy="882865"/>
          </a:xfrm>
        </p:spPr>
        <p:txBody>
          <a:bodyPr lIns="0" tIns="0" rIns="0" bIns="0">
            <a:normAutofit/>
          </a:bodyPr>
          <a:lstStyle>
            <a:lvl1pPr marL="0" indent="0" algn="l">
              <a:buNone/>
              <a:defRPr sz="240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Secondary Title</a:t>
            </a:r>
            <a:endParaRPr lang="en-US" dirty="0"/>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2523" y="5585851"/>
            <a:ext cx="1116182" cy="1116182"/>
          </a:xfrm>
          <a:prstGeom prst="rect">
            <a:avLst/>
          </a:prstGeom>
        </p:spPr>
      </p:pic>
    </p:spTree>
    <p:extLst>
      <p:ext uri="{BB962C8B-B14F-4D97-AF65-F5344CB8AC3E}">
        <p14:creationId xmlns:p14="http://schemas.microsoft.com/office/powerpoint/2010/main" val="42157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py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anchor="t">
            <a:normAutofit/>
          </a:bodyPr>
          <a:lstStyle>
            <a:lvl1pPr algn="l">
              <a:defRPr sz="3600">
                <a:solidFill>
                  <a:srgbClr val="A20815"/>
                </a:solidFill>
                <a:latin typeface="Arial"/>
                <a:cs typeface="Arial"/>
              </a:defRPr>
            </a:lvl1pPr>
          </a:lstStyle>
          <a:p>
            <a:r>
              <a:rPr lang="en-US" dirty="0" smtClean="0"/>
              <a:t>Insert Title Here</a:t>
            </a:r>
            <a:br>
              <a:rPr lang="en-US" dirty="0" smtClean="0"/>
            </a:br>
            <a:r>
              <a:rPr lang="en-US" dirty="0" smtClean="0"/>
              <a:t>Copy Only</a:t>
            </a:r>
            <a:endParaRPr lang="en-US" dirty="0"/>
          </a:p>
        </p:txBody>
      </p:sp>
      <p:sp>
        <p:nvSpPr>
          <p:cNvPr id="5" name="Content Placeholder 4"/>
          <p:cNvSpPr>
            <a:spLocks noGrp="1"/>
          </p:cNvSpPr>
          <p:nvPr>
            <p:ph sz="quarter" idx="11" hasCustomPrompt="1"/>
          </p:nvPr>
        </p:nvSpPr>
        <p:spPr>
          <a:xfrm>
            <a:off x="914401" y="1432415"/>
            <a:ext cx="7759701" cy="4517048"/>
          </a:xfrm>
        </p:spPr>
        <p:txBody>
          <a:bodyPr>
            <a:normAutofit/>
          </a:bodyPr>
          <a:lstStyle>
            <a:lvl1pPr marL="342900" marR="0" indent="-342900" algn="l" defTabSz="914400" rtl="0" eaLnBrk="1" fontAlgn="base" latinLnBrk="0" hangingPunct="1">
              <a:lnSpc>
                <a:spcPct val="100000"/>
              </a:lnSpc>
              <a:spcBef>
                <a:spcPct val="20000"/>
              </a:spcBef>
              <a:spcAft>
                <a:spcPct val="0"/>
              </a:spcAft>
              <a:buClrTx/>
              <a:buSzTx/>
              <a:buFontTx/>
              <a:buChar char="•"/>
              <a:tabLst/>
              <a:defRPr sz="1800" b="1" baseline="0">
                <a:solidFill>
                  <a:schemeClr val="tx1"/>
                </a:solidFill>
                <a:latin typeface="Arial"/>
                <a:cs typeface="Arial"/>
              </a:defRPr>
            </a:lvl1pPr>
            <a:lvl2pPr marL="742950" marR="0" indent="-285750" algn="l" defTabSz="914400" rtl="0" eaLnBrk="1" fontAlgn="base" latinLnBrk="0" hangingPunct="1">
              <a:lnSpc>
                <a:spcPct val="100000"/>
              </a:lnSpc>
              <a:spcBef>
                <a:spcPct val="20000"/>
              </a:spcBef>
              <a:spcAft>
                <a:spcPct val="0"/>
              </a:spcAft>
              <a:buClrTx/>
              <a:buSzTx/>
              <a:buFont typeface="Courier New" panose="02070309020205020404" pitchFamily="49" charset="0"/>
              <a:buChar char="o"/>
              <a:tabLst/>
              <a:defRPr sz="1800" b="1">
                <a:solidFill>
                  <a:schemeClr val="tx1"/>
                </a:solidFill>
                <a:latin typeface="Arial"/>
                <a:cs typeface="Arial"/>
              </a:defRPr>
            </a:lvl2pPr>
            <a:lvl3pPr marL="1143000" marR="0" indent="-2286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sz="1800" b="1">
                <a:solidFill>
                  <a:schemeClr val="tx1"/>
                </a:solidFill>
                <a:latin typeface="Arial"/>
                <a:cs typeface="Arial"/>
              </a:defRPr>
            </a:lvl3pPr>
            <a:lvl4pPr marL="0">
              <a:defRPr sz="1500">
                <a:solidFill>
                  <a:srgbClr val="7F7F7F"/>
                </a:solidFill>
                <a:latin typeface="Arial"/>
                <a:cs typeface="Arial"/>
              </a:defRPr>
            </a:lvl4pPr>
            <a:lvl5pPr marL="457200">
              <a:defRPr sz="1500">
                <a:solidFill>
                  <a:srgbClr val="7F7F7F"/>
                </a:solidFill>
                <a:latin typeface="Arial"/>
                <a:cs typeface="Arial"/>
              </a:defRPr>
            </a:lvl5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s-UY" altLang="en-US" sz="3200" b="0" i="0" u="none" strike="noStrike" kern="0" cap="none" spc="0" normalizeH="0" baseline="0" noProof="0" dirty="0" err="1" smtClean="0">
                <a:ln>
                  <a:noFill/>
                </a:ln>
                <a:solidFill>
                  <a:srgbClr val="000000"/>
                </a:solidFill>
                <a:effectLst/>
                <a:uLnTx/>
                <a:uFillTx/>
                <a:latin typeface="Arial"/>
                <a:ea typeface="+mn-ea"/>
                <a:cs typeface="Arial"/>
              </a:rPr>
              <a:t>First</a:t>
            </a:r>
            <a:r>
              <a:rPr kumimoji="0" lang="es-UY" altLang="en-US" sz="32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3200" b="0" i="0" u="none" strike="noStrike" kern="0" cap="none" spc="0" normalizeH="0" baseline="0" noProof="0" dirty="0" err="1" smtClean="0">
                <a:ln>
                  <a:noFill/>
                </a:ln>
                <a:solidFill>
                  <a:srgbClr val="000000"/>
                </a:solidFill>
                <a:effectLst/>
                <a:uLnTx/>
                <a:uFillTx/>
                <a:latin typeface="Arial"/>
                <a:ea typeface="+mn-ea"/>
                <a:cs typeface="Arial"/>
              </a:rPr>
              <a:t>level</a:t>
            </a:r>
            <a:r>
              <a:rPr kumimoji="0" lang="es-UY" altLang="en-US" sz="32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3200" b="0" i="0" u="none" strike="noStrike" kern="0" cap="none" spc="0" normalizeH="0" baseline="0" noProof="0" dirty="0" err="1" smtClean="0">
                <a:ln>
                  <a:noFill/>
                </a:ln>
                <a:solidFill>
                  <a:srgbClr val="000000"/>
                </a:solidFill>
                <a:effectLst/>
                <a:uLnTx/>
                <a:uFillTx/>
                <a:latin typeface="Arial"/>
                <a:ea typeface="+mn-ea"/>
                <a:cs typeface="Arial"/>
              </a:rPr>
              <a:t>copy</a:t>
            </a:r>
            <a:endParaRPr kumimoji="0" lang="es-UY" altLang="en-US" sz="3200" b="0" i="0" u="none" strike="noStrike" kern="0" cap="none" spc="0" normalizeH="0" baseline="0" noProof="0" dirty="0" smtClean="0">
              <a:ln>
                <a:noFill/>
              </a:ln>
              <a:solidFill>
                <a:srgbClr val="000000"/>
              </a:solidFill>
              <a:effectLst/>
              <a:uLnTx/>
              <a:uFillTx/>
              <a:latin typeface="Arial"/>
              <a:ea typeface="+mn-ea"/>
              <a:cs typeface="Arial"/>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s-UY" altLang="en-US" sz="2800" b="0" i="0" u="none" strike="noStrike" kern="0" cap="none" spc="0" normalizeH="0" baseline="0" noProof="0" dirty="0" err="1" smtClean="0">
                <a:ln>
                  <a:noFill/>
                </a:ln>
                <a:solidFill>
                  <a:srgbClr val="000000"/>
                </a:solidFill>
                <a:effectLst/>
                <a:uLnTx/>
                <a:uFillTx/>
                <a:latin typeface="Arial"/>
                <a:ea typeface="+mn-ea"/>
                <a:cs typeface="Arial"/>
              </a:rPr>
              <a:t>Second</a:t>
            </a:r>
            <a:r>
              <a:rPr kumimoji="0" lang="es-UY" altLang="en-US" sz="28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2800" b="0" i="0" u="none" strike="noStrike" kern="0" cap="none" spc="0" normalizeH="0" baseline="0" noProof="0" dirty="0" err="1" smtClean="0">
                <a:ln>
                  <a:noFill/>
                </a:ln>
                <a:solidFill>
                  <a:srgbClr val="000000"/>
                </a:solidFill>
                <a:effectLst/>
                <a:uLnTx/>
                <a:uFillTx/>
                <a:latin typeface="Arial"/>
                <a:ea typeface="+mn-ea"/>
                <a:cs typeface="Arial"/>
              </a:rPr>
              <a:t>level</a:t>
            </a:r>
            <a:r>
              <a:rPr kumimoji="0" lang="es-UY" altLang="en-US" sz="28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2800" b="0" i="0" u="none" strike="noStrike" kern="0" cap="none" spc="0" normalizeH="0" baseline="0" noProof="0" dirty="0" err="1" smtClean="0">
                <a:ln>
                  <a:noFill/>
                </a:ln>
                <a:solidFill>
                  <a:srgbClr val="000000"/>
                </a:solidFill>
                <a:effectLst/>
                <a:uLnTx/>
                <a:uFillTx/>
                <a:latin typeface="Arial"/>
                <a:ea typeface="+mn-ea"/>
                <a:cs typeface="Arial"/>
              </a:rPr>
              <a:t>copy</a:t>
            </a:r>
            <a:endParaRPr kumimoji="0" lang="es-UY" altLang="en-US" sz="2800" b="0" i="0" u="none" strike="noStrike" kern="0" cap="none" spc="0" normalizeH="0" baseline="0" noProof="0" dirty="0" smtClean="0">
              <a:ln>
                <a:noFill/>
              </a:ln>
              <a:solidFill>
                <a:srgbClr val="000000"/>
              </a:solidFill>
              <a:effectLst/>
              <a:uLnTx/>
              <a:uFillTx/>
              <a:latin typeface="Arial"/>
              <a:ea typeface="+mn-ea"/>
              <a:cs typeface="Arial"/>
            </a:endParaRPr>
          </a:p>
          <a:p>
            <a:pPr marL="1143000" marR="0" lvl="2" indent="-228600" algn="l" defTabSz="914400" rtl="0" eaLnBrk="1" fontAlgn="base" latinLnBrk="0" hangingPunct="1">
              <a:lnSpc>
                <a:spcPct val="100000"/>
              </a:lnSpc>
              <a:spcBef>
                <a:spcPct val="20000"/>
              </a:spcBef>
              <a:spcAft>
                <a:spcPct val="0"/>
              </a:spcAft>
              <a:buClrTx/>
              <a:buSzTx/>
              <a:buFontTx/>
              <a:buChar char="•"/>
              <a:tabLst/>
              <a:defRPr/>
            </a:pPr>
            <a:r>
              <a:rPr kumimoji="0" lang="es-UY" altLang="en-US" sz="2400" b="0" i="0" u="none" strike="noStrike" kern="0" cap="none" spc="0" normalizeH="0" baseline="0" noProof="0" dirty="0" smtClean="0">
                <a:ln>
                  <a:noFill/>
                </a:ln>
                <a:solidFill>
                  <a:srgbClr val="000000"/>
                </a:solidFill>
                <a:effectLst/>
                <a:uLnTx/>
                <a:uFillTx/>
                <a:latin typeface="Arial"/>
                <a:ea typeface="+mn-ea"/>
                <a:cs typeface="Arial"/>
              </a:rPr>
              <a:t>Third </a:t>
            </a:r>
            <a:r>
              <a:rPr kumimoji="0" lang="es-UY" altLang="en-US" sz="2400" b="0" i="0" u="none" strike="noStrike" kern="0" cap="none" spc="0" normalizeH="0" baseline="0" noProof="0" dirty="0" err="1" smtClean="0">
                <a:ln>
                  <a:noFill/>
                </a:ln>
                <a:solidFill>
                  <a:srgbClr val="000000"/>
                </a:solidFill>
                <a:effectLst/>
                <a:uLnTx/>
                <a:uFillTx/>
                <a:latin typeface="Arial"/>
                <a:ea typeface="+mn-ea"/>
                <a:cs typeface="Arial"/>
              </a:rPr>
              <a:t>level</a:t>
            </a:r>
            <a:r>
              <a:rPr kumimoji="0" lang="es-UY" altLang="en-US" sz="24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2400" b="0" i="0" u="none" strike="noStrike" kern="0" cap="none" spc="0" normalizeH="0" baseline="0" noProof="0" dirty="0" err="1" smtClean="0">
                <a:ln>
                  <a:noFill/>
                </a:ln>
                <a:solidFill>
                  <a:srgbClr val="000000"/>
                </a:solidFill>
                <a:effectLst/>
                <a:uLnTx/>
                <a:uFillTx/>
                <a:latin typeface="Arial"/>
                <a:ea typeface="+mn-ea"/>
                <a:cs typeface="Arial"/>
              </a:rPr>
              <a:t>copy</a:t>
            </a:r>
            <a:endParaRPr kumimoji="0" lang="es-ES" altLang="en-US" sz="2400" b="0" i="0" u="none" strike="noStrike" kern="0" cap="none" spc="0" normalizeH="0" baseline="0" noProof="0" dirty="0" smtClean="0">
              <a:ln>
                <a:noFill/>
              </a:ln>
              <a:solidFill>
                <a:srgbClr val="000000"/>
              </a:solidFill>
              <a:effectLst/>
              <a:uLnTx/>
              <a:uFillTx/>
              <a:latin typeface="Arial"/>
              <a:ea typeface="+mn-ea"/>
              <a:cs typeface="Arial"/>
            </a:endParaRPr>
          </a:p>
          <a:p>
            <a:pPr lvl="0"/>
            <a:endParaRPr lang="en-US" dirty="0" smtClean="0"/>
          </a:p>
        </p:txBody>
      </p:sp>
    </p:spTree>
    <p:extLst>
      <p:ext uri="{BB962C8B-B14F-4D97-AF65-F5344CB8AC3E}">
        <p14:creationId xmlns:p14="http://schemas.microsoft.com/office/powerpoint/2010/main" val="241284158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 &amp; Copy">
    <p:spTree>
      <p:nvGrpSpPr>
        <p:cNvPr id="1" name=""/>
        <p:cNvGrpSpPr/>
        <p:nvPr/>
      </p:nvGrpSpPr>
      <p:grpSpPr>
        <a:xfrm>
          <a:off x="0" y="0"/>
          <a:ext cx="0" cy="0"/>
          <a:chOff x="0" y="0"/>
          <a:chExt cx="0" cy="0"/>
        </a:xfrm>
      </p:grpSpPr>
      <p:sp>
        <p:nvSpPr>
          <p:cNvPr id="7" name="Content Placeholder 6"/>
          <p:cNvSpPr>
            <a:spLocks noGrp="1"/>
          </p:cNvSpPr>
          <p:nvPr>
            <p:ph sz="quarter" idx="15" hasCustomPrompt="1"/>
          </p:nvPr>
        </p:nvSpPr>
        <p:spPr>
          <a:xfrm>
            <a:off x="4533900" y="1417760"/>
            <a:ext cx="3744913" cy="4007827"/>
          </a:xfrm>
        </p:spPr>
        <p:txBody>
          <a:bodyPr>
            <a:normAutofit/>
          </a:bodyPr>
          <a:lstStyle>
            <a:lvl1pPr marL="342900" marR="0" indent="-342900" algn="l" defTabSz="914400" rtl="0" eaLnBrk="1" fontAlgn="base" latinLnBrk="0" hangingPunct="1">
              <a:lnSpc>
                <a:spcPct val="100000"/>
              </a:lnSpc>
              <a:spcBef>
                <a:spcPct val="20000"/>
              </a:spcBef>
              <a:spcAft>
                <a:spcPct val="0"/>
              </a:spcAft>
              <a:buClrTx/>
              <a:buSzTx/>
              <a:buFontTx/>
              <a:buChar char="•"/>
              <a:tabLst/>
              <a:defRPr kumimoji="0" lang="es-UY" altLang="en-US" sz="1800" b="1" i="0" u="none" strike="noStrike" kern="0" cap="none" spc="0" normalizeH="0" baseline="0" noProof="0">
                <a:ln>
                  <a:noFill/>
                </a:ln>
                <a:solidFill>
                  <a:schemeClr val="tx1"/>
                </a:solidFill>
                <a:effectLst/>
                <a:uLnTx/>
                <a:uFillTx/>
                <a:latin typeface="Arial"/>
              </a:defRPr>
            </a:lvl1pPr>
            <a:lvl2pPr marL="742950" marR="0" indent="-285750" algn="l" defTabSz="914400" rtl="0" eaLnBrk="1" fontAlgn="base" latinLnBrk="0" hangingPunct="1">
              <a:lnSpc>
                <a:spcPct val="100000"/>
              </a:lnSpc>
              <a:spcBef>
                <a:spcPct val="20000"/>
              </a:spcBef>
              <a:spcAft>
                <a:spcPct val="0"/>
              </a:spcAft>
              <a:buClrTx/>
              <a:buSzTx/>
              <a:buFont typeface="Courier New" panose="02070309020205020404" pitchFamily="49" charset="0"/>
              <a:buChar char="o"/>
              <a:tabLst/>
              <a:defRPr sz="1800" b="1">
                <a:solidFill>
                  <a:schemeClr val="tx1"/>
                </a:solidFill>
              </a:defRPr>
            </a:lvl2pPr>
            <a:lvl3pPr marL="1143000" marR="0" indent="-2286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sz="1800" b="1">
                <a:solidFill>
                  <a:schemeClr val="tx1"/>
                </a:solidFill>
              </a:defRPr>
            </a:lvl3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s-UY" altLang="en-US" sz="3200" b="0" i="0" u="none" strike="noStrike" kern="0" cap="none" spc="0" normalizeH="0" baseline="0" noProof="0" dirty="0" err="1" smtClean="0">
                <a:ln>
                  <a:noFill/>
                </a:ln>
                <a:solidFill>
                  <a:srgbClr val="000000"/>
                </a:solidFill>
                <a:effectLst/>
                <a:uLnTx/>
                <a:uFillTx/>
                <a:latin typeface="Arial"/>
                <a:ea typeface="+mn-ea"/>
                <a:cs typeface="Arial"/>
              </a:rPr>
              <a:t>First</a:t>
            </a:r>
            <a:r>
              <a:rPr kumimoji="0" lang="es-UY" altLang="en-US" sz="32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3200" b="0" i="0" u="none" strike="noStrike" kern="0" cap="none" spc="0" normalizeH="0" baseline="0" noProof="0" dirty="0" err="1" smtClean="0">
                <a:ln>
                  <a:noFill/>
                </a:ln>
                <a:solidFill>
                  <a:srgbClr val="000000"/>
                </a:solidFill>
                <a:effectLst/>
                <a:uLnTx/>
                <a:uFillTx/>
                <a:latin typeface="Arial"/>
                <a:ea typeface="+mn-ea"/>
                <a:cs typeface="Arial"/>
              </a:rPr>
              <a:t>level</a:t>
            </a:r>
            <a:r>
              <a:rPr kumimoji="0" lang="es-UY" altLang="en-US" sz="32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3200" b="0" i="0" u="none" strike="noStrike" kern="0" cap="none" spc="0" normalizeH="0" baseline="0" noProof="0" dirty="0" err="1" smtClean="0">
                <a:ln>
                  <a:noFill/>
                </a:ln>
                <a:solidFill>
                  <a:srgbClr val="000000"/>
                </a:solidFill>
                <a:effectLst/>
                <a:uLnTx/>
                <a:uFillTx/>
                <a:latin typeface="Arial"/>
                <a:ea typeface="+mn-ea"/>
                <a:cs typeface="Arial"/>
              </a:rPr>
              <a:t>copy</a:t>
            </a:r>
            <a:endParaRPr kumimoji="0" lang="es-UY" altLang="en-US" sz="3200" b="0" i="0" u="none" strike="noStrike" kern="0" cap="none" spc="0" normalizeH="0" baseline="0" noProof="0" dirty="0" smtClean="0">
              <a:ln>
                <a:noFill/>
              </a:ln>
              <a:solidFill>
                <a:srgbClr val="000000"/>
              </a:solidFill>
              <a:effectLst/>
              <a:uLnTx/>
              <a:uFillTx/>
              <a:latin typeface="Arial"/>
              <a:ea typeface="+mn-ea"/>
              <a:cs typeface="Arial"/>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s-UY" altLang="en-US" sz="2800" b="0" i="0" u="none" strike="noStrike" kern="0" cap="none" spc="0" normalizeH="0" baseline="0" noProof="0" dirty="0" err="1" smtClean="0">
                <a:ln>
                  <a:noFill/>
                </a:ln>
                <a:solidFill>
                  <a:srgbClr val="000000"/>
                </a:solidFill>
                <a:effectLst/>
                <a:uLnTx/>
                <a:uFillTx/>
                <a:latin typeface="Arial"/>
                <a:ea typeface="+mn-ea"/>
                <a:cs typeface="Arial"/>
              </a:rPr>
              <a:t>Second</a:t>
            </a:r>
            <a:r>
              <a:rPr kumimoji="0" lang="es-UY" altLang="en-US" sz="28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2800" b="0" i="0" u="none" strike="noStrike" kern="0" cap="none" spc="0" normalizeH="0" baseline="0" noProof="0" dirty="0" err="1" smtClean="0">
                <a:ln>
                  <a:noFill/>
                </a:ln>
                <a:solidFill>
                  <a:srgbClr val="000000"/>
                </a:solidFill>
                <a:effectLst/>
                <a:uLnTx/>
                <a:uFillTx/>
                <a:latin typeface="Arial"/>
                <a:ea typeface="+mn-ea"/>
                <a:cs typeface="Arial"/>
              </a:rPr>
              <a:t>level</a:t>
            </a:r>
            <a:r>
              <a:rPr kumimoji="0" lang="es-UY" altLang="en-US" sz="28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2800" b="0" i="0" u="none" strike="noStrike" kern="0" cap="none" spc="0" normalizeH="0" baseline="0" noProof="0" dirty="0" err="1" smtClean="0">
                <a:ln>
                  <a:noFill/>
                </a:ln>
                <a:solidFill>
                  <a:srgbClr val="000000"/>
                </a:solidFill>
                <a:effectLst/>
                <a:uLnTx/>
                <a:uFillTx/>
                <a:latin typeface="Arial"/>
                <a:ea typeface="+mn-ea"/>
                <a:cs typeface="Arial"/>
              </a:rPr>
              <a:t>copy</a:t>
            </a:r>
            <a:endParaRPr kumimoji="0" lang="es-UY" altLang="en-US" sz="2800" b="0" i="0" u="none" strike="noStrike" kern="0" cap="none" spc="0" normalizeH="0" baseline="0" noProof="0" dirty="0" smtClean="0">
              <a:ln>
                <a:noFill/>
              </a:ln>
              <a:solidFill>
                <a:srgbClr val="000000"/>
              </a:solidFill>
              <a:effectLst/>
              <a:uLnTx/>
              <a:uFillTx/>
              <a:latin typeface="Arial"/>
              <a:ea typeface="+mn-ea"/>
              <a:cs typeface="Arial"/>
            </a:endParaRPr>
          </a:p>
          <a:p>
            <a:pPr marL="1143000" marR="0" lvl="2" indent="-228600" algn="l" defTabSz="914400" rtl="0" eaLnBrk="1" fontAlgn="base" latinLnBrk="0" hangingPunct="1">
              <a:lnSpc>
                <a:spcPct val="100000"/>
              </a:lnSpc>
              <a:spcBef>
                <a:spcPct val="20000"/>
              </a:spcBef>
              <a:spcAft>
                <a:spcPct val="0"/>
              </a:spcAft>
              <a:buClrTx/>
              <a:buSzTx/>
              <a:buFontTx/>
              <a:buChar char="•"/>
              <a:tabLst/>
              <a:defRPr/>
            </a:pPr>
            <a:r>
              <a:rPr kumimoji="0" lang="es-UY" altLang="en-US" sz="2400" b="0" i="0" u="none" strike="noStrike" kern="0" cap="none" spc="0" normalizeH="0" baseline="0" noProof="0" dirty="0" smtClean="0">
                <a:ln>
                  <a:noFill/>
                </a:ln>
                <a:solidFill>
                  <a:srgbClr val="000000"/>
                </a:solidFill>
                <a:effectLst/>
                <a:uLnTx/>
                <a:uFillTx/>
                <a:latin typeface="Arial"/>
                <a:ea typeface="+mn-ea"/>
                <a:cs typeface="Arial"/>
              </a:rPr>
              <a:t>Third </a:t>
            </a:r>
            <a:r>
              <a:rPr kumimoji="0" lang="es-UY" altLang="en-US" sz="2400" b="0" i="0" u="none" strike="noStrike" kern="0" cap="none" spc="0" normalizeH="0" baseline="0" noProof="0" dirty="0" err="1" smtClean="0">
                <a:ln>
                  <a:noFill/>
                </a:ln>
                <a:solidFill>
                  <a:srgbClr val="000000"/>
                </a:solidFill>
                <a:effectLst/>
                <a:uLnTx/>
                <a:uFillTx/>
                <a:latin typeface="Arial"/>
                <a:ea typeface="+mn-ea"/>
                <a:cs typeface="Arial"/>
              </a:rPr>
              <a:t>level</a:t>
            </a:r>
            <a:r>
              <a:rPr kumimoji="0" lang="es-UY" altLang="en-US" sz="24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2400" b="0" i="0" u="none" strike="noStrike" kern="0" cap="none" spc="0" normalizeH="0" baseline="0" noProof="0" dirty="0" err="1" smtClean="0">
                <a:ln>
                  <a:noFill/>
                </a:ln>
                <a:solidFill>
                  <a:srgbClr val="000000"/>
                </a:solidFill>
                <a:effectLst/>
                <a:uLnTx/>
                <a:uFillTx/>
                <a:latin typeface="Arial"/>
                <a:ea typeface="+mn-ea"/>
                <a:cs typeface="Arial"/>
              </a:rPr>
              <a:t>copy</a:t>
            </a:r>
            <a:endParaRPr kumimoji="0" lang="es-ES" altLang="en-US" sz="2400" b="0" i="0" u="none" strike="noStrike" kern="0" cap="none" spc="0" normalizeH="0" baseline="0" noProof="0" dirty="0" smtClean="0">
              <a:ln>
                <a:noFill/>
              </a:ln>
              <a:solidFill>
                <a:srgbClr val="000000"/>
              </a:solidFill>
              <a:effectLst/>
              <a:uLnTx/>
              <a:uFillTx/>
              <a:latin typeface="Arial"/>
              <a:ea typeface="+mn-ea"/>
              <a:cs typeface="Arial"/>
            </a:endParaRPr>
          </a:p>
        </p:txBody>
      </p:sp>
      <p:sp>
        <p:nvSpPr>
          <p:cNvPr id="2" name="Title 1"/>
          <p:cNvSpPr>
            <a:spLocks noGrp="1"/>
          </p:cNvSpPr>
          <p:nvPr>
            <p:ph type="title" hasCustomPrompt="1"/>
          </p:nvPr>
        </p:nvSpPr>
        <p:spPr/>
        <p:txBody>
          <a:bodyPr lIns="0" tIns="0" rIns="0" bIns="0" anchor="t">
            <a:normAutofit/>
          </a:bodyPr>
          <a:lstStyle>
            <a:lvl1pPr algn="l">
              <a:defRPr sz="3600">
                <a:solidFill>
                  <a:srgbClr val="A20815"/>
                </a:solidFill>
                <a:latin typeface="Arial"/>
                <a:cs typeface="Arial"/>
              </a:defRPr>
            </a:lvl1pPr>
          </a:lstStyle>
          <a:p>
            <a:r>
              <a:rPr lang="en-US" dirty="0" smtClean="0"/>
              <a:t>Insert Title Here</a:t>
            </a:r>
            <a:br>
              <a:rPr lang="en-US" dirty="0" smtClean="0"/>
            </a:br>
            <a:r>
              <a:rPr lang="en-US" dirty="0" smtClean="0"/>
              <a:t>Image &amp; Copy</a:t>
            </a:r>
            <a:endParaRPr lang="en-US" dirty="0"/>
          </a:p>
        </p:txBody>
      </p:sp>
      <p:sp>
        <p:nvSpPr>
          <p:cNvPr id="8" name="Picture Placeholder 7"/>
          <p:cNvSpPr>
            <a:spLocks noGrp="1"/>
          </p:cNvSpPr>
          <p:nvPr>
            <p:ph type="pic" sz="quarter" idx="13"/>
          </p:nvPr>
        </p:nvSpPr>
        <p:spPr>
          <a:xfrm>
            <a:off x="862427" y="1418371"/>
            <a:ext cx="3554338" cy="4007067"/>
          </a:xfrm>
          <a:solidFill>
            <a:schemeClr val="bg1">
              <a:lumMod val="50000"/>
            </a:schemeClr>
          </a:solidFill>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5044177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oubl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rIns="0" bIns="0" anchor="t">
            <a:normAutofit/>
          </a:bodyPr>
          <a:lstStyle>
            <a:lvl1pPr algn="l">
              <a:defRPr sz="3600">
                <a:solidFill>
                  <a:srgbClr val="A20815"/>
                </a:solidFill>
                <a:latin typeface="Arial"/>
                <a:cs typeface="Arial"/>
              </a:defRPr>
            </a:lvl1pPr>
          </a:lstStyle>
          <a:p>
            <a:r>
              <a:rPr lang="en-US" dirty="0" smtClean="0"/>
              <a:t>Insert Title Here</a:t>
            </a:r>
            <a:br>
              <a:rPr lang="en-US" dirty="0" smtClean="0"/>
            </a:br>
            <a:r>
              <a:rPr lang="en-US" dirty="0" smtClean="0"/>
              <a:t>Double Column</a:t>
            </a:r>
            <a:endParaRPr lang="en-US" dirty="0"/>
          </a:p>
        </p:txBody>
      </p:sp>
      <p:sp>
        <p:nvSpPr>
          <p:cNvPr id="7" name="Content Placeholder 6"/>
          <p:cNvSpPr>
            <a:spLocks noGrp="1"/>
          </p:cNvSpPr>
          <p:nvPr>
            <p:ph sz="quarter" idx="15" hasCustomPrompt="1"/>
          </p:nvPr>
        </p:nvSpPr>
        <p:spPr>
          <a:xfrm>
            <a:off x="723900" y="1417760"/>
            <a:ext cx="3632200" cy="4007827"/>
          </a:xfrm>
        </p:spPr>
        <p:txBody>
          <a:bodyPr>
            <a:normAutofit/>
          </a:bodyPr>
          <a:lstStyle>
            <a:lvl1pPr marL="342900" marR="0" indent="-342900" algn="l" defTabSz="914400" rtl="0" eaLnBrk="1" fontAlgn="base" latinLnBrk="0" hangingPunct="1">
              <a:lnSpc>
                <a:spcPct val="100000"/>
              </a:lnSpc>
              <a:spcBef>
                <a:spcPct val="20000"/>
              </a:spcBef>
              <a:spcAft>
                <a:spcPct val="0"/>
              </a:spcAft>
              <a:buClrTx/>
              <a:buSzTx/>
              <a:buFontTx/>
              <a:buChar char="•"/>
              <a:tabLst/>
              <a:defRPr kumimoji="0" lang="es-UY" altLang="en-US" sz="1800" b="1"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defRPr>
            </a:lvl1pPr>
            <a:lvl2pPr marL="742950" marR="0" indent="-285750" algn="l" defTabSz="914400" rtl="0" eaLnBrk="1" fontAlgn="base" latinLnBrk="0" hangingPunct="1">
              <a:lnSpc>
                <a:spcPct val="100000"/>
              </a:lnSpc>
              <a:spcBef>
                <a:spcPct val="20000"/>
              </a:spcBef>
              <a:spcAft>
                <a:spcPct val="0"/>
              </a:spcAft>
              <a:buClrTx/>
              <a:buSzTx/>
              <a:buFont typeface="Courier New" panose="02070309020205020404" pitchFamily="49" charset="0"/>
              <a:buChar char="o"/>
              <a:tabLst/>
              <a:defRPr sz="1800" b="1">
                <a:solidFill>
                  <a:srgbClr val="000000"/>
                </a:solidFill>
              </a:defRPr>
            </a:lvl2pPr>
            <a:lvl3pPr marL="1143000" marR="0" indent="-2286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sz="1800" b="1">
                <a:solidFill>
                  <a:srgbClr val="000000"/>
                </a:solidFill>
              </a:defRPr>
            </a:lvl3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s-UY" altLang="en-US" sz="3200" b="0" i="0" u="none" strike="noStrike" kern="0" cap="none" spc="0" normalizeH="0" baseline="0" noProof="0" dirty="0" err="1" smtClean="0">
                <a:ln>
                  <a:noFill/>
                </a:ln>
                <a:solidFill>
                  <a:srgbClr val="000000"/>
                </a:solidFill>
                <a:effectLst/>
                <a:uLnTx/>
                <a:uFillTx/>
                <a:latin typeface="Arial"/>
                <a:ea typeface="+mn-ea"/>
                <a:cs typeface="Arial"/>
              </a:rPr>
              <a:t>First</a:t>
            </a:r>
            <a:r>
              <a:rPr kumimoji="0" lang="es-UY" altLang="en-US" sz="32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3200" b="0" i="0" u="none" strike="noStrike" kern="0" cap="none" spc="0" normalizeH="0" baseline="0" noProof="0" dirty="0" err="1" smtClean="0">
                <a:ln>
                  <a:noFill/>
                </a:ln>
                <a:solidFill>
                  <a:srgbClr val="000000"/>
                </a:solidFill>
                <a:effectLst/>
                <a:uLnTx/>
                <a:uFillTx/>
                <a:latin typeface="Arial"/>
                <a:ea typeface="+mn-ea"/>
                <a:cs typeface="Arial"/>
              </a:rPr>
              <a:t>level</a:t>
            </a:r>
            <a:r>
              <a:rPr kumimoji="0" lang="es-UY" altLang="en-US" sz="32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3200" b="0" i="0" u="none" strike="noStrike" kern="0" cap="none" spc="0" normalizeH="0" baseline="0" noProof="0" dirty="0" err="1" smtClean="0">
                <a:ln>
                  <a:noFill/>
                </a:ln>
                <a:solidFill>
                  <a:srgbClr val="000000"/>
                </a:solidFill>
                <a:effectLst/>
                <a:uLnTx/>
                <a:uFillTx/>
                <a:latin typeface="Arial"/>
                <a:ea typeface="+mn-ea"/>
                <a:cs typeface="Arial"/>
              </a:rPr>
              <a:t>copy</a:t>
            </a:r>
            <a:endParaRPr kumimoji="0" lang="es-UY" altLang="en-US" sz="3200" b="0" i="0" u="none" strike="noStrike" kern="0" cap="none" spc="0" normalizeH="0" baseline="0" noProof="0" dirty="0" smtClean="0">
              <a:ln>
                <a:noFill/>
              </a:ln>
              <a:solidFill>
                <a:srgbClr val="000000"/>
              </a:solidFill>
              <a:effectLst/>
              <a:uLnTx/>
              <a:uFillTx/>
              <a:latin typeface="Arial"/>
              <a:ea typeface="+mn-ea"/>
              <a:cs typeface="Arial"/>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s-UY" altLang="en-US" sz="2800" b="0" i="0" u="none" strike="noStrike" kern="0" cap="none" spc="0" normalizeH="0" baseline="0" noProof="0" dirty="0" err="1" smtClean="0">
                <a:ln>
                  <a:noFill/>
                </a:ln>
                <a:solidFill>
                  <a:srgbClr val="000000"/>
                </a:solidFill>
                <a:effectLst/>
                <a:uLnTx/>
                <a:uFillTx/>
                <a:latin typeface="Arial"/>
                <a:ea typeface="+mn-ea"/>
                <a:cs typeface="Arial"/>
              </a:rPr>
              <a:t>Second</a:t>
            </a:r>
            <a:r>
              <a:rPr kumimoji="0" lang="es-UY" altLang="en-US" sz="28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2800" b="0" i="0" u="none" strike="noStrike" kern="0" cap="none" spc="0" normalizeH="0" baseline="0" noProof="0" dirty="0" err="1" smtClean="0">
                <a:ln>
                  <a:noFill/>
                </a:ln>
                <a:solidFill>
                  <a:srgbClr val="000000"/>
                </a:solidFill>
                <a:effectLst/>
                <a:uLnTx/>
                <a:uFillTx/>
                <a:latin typeface="Arial"/>
                <a:ea typeface="+mn-ea"/>
                <a:cs typeface="Arial"/>
              </a:rPr>
              <a:t>level</a:t>
            </a:r>
            <a:r>
              <a:rPr kumimoji="0" lang="es-UY" altLang="en-US" sz="28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2800" b="0" i="0" u="none" strike="noStrike" kern="0" cap="none" spc="0" normalizeH="0" baseline="0" noProof="0" dirty="0" err="1" smtClean="0">
                <a:ln>
                  <a:noFill/>
                </a:ln>
                <a:solidFill>
                  <a:srgbClr val="000000"/>
                </a:solidFill>
                <a:effectLst/>
                <a:uLnTx/>
                <a:uFillTx/>
                <a:latin typeface="Arial"/>
                <a:ea typeface="+mn-ea"/>
                <a:cs typeface="Arial"/>
              </a:rPr>
              <a:t>copy</a:t>
            </a:r>
            <a:endParaRPr kumimoji="0" lang="es-UY" altLang="en-US" sz="2800" b="0" i="0" u="none" strike="noStrike" kern="0" cap="none" spc="0" normalizeH="0" baseline="0" noProof="0" dirty="0" smtClean="0">
              <a:ln>
                <a:noFill/>
              </a:ln>
              <a:solidFill>
                <a:srgbClr val="000000"/>
              </a:solidFill>
              <a:effectLst/>
              <a:uLnTx/>
              <a:uFillTx/>
              <a:latin typeface="Arial"/>
              <a:ea typeface="+mn-ea"/>
              <a:cs typeface="Arial"/>
            </a:endParaRPr>
          </a:p>
          <a:p>
            <a:pPr marL="1143000" marR="0" lvl="2" indent="-228600" algn="l" defTabSz="914400" rtl="0" eaLnBrk="1" fontAlgn="base" latinLnBrk="0" hangingPunct="1">
              <a:lnSpc>
                <a:spcPct val="100000"/>
              </a:lnSpc>
              <a:spcBef>
                <a:spcPct val="20000"/>
              </a:spcBef>
              <a:spcAft>
                <a:spcPct val="0"/>
              </a:spcAft>
              <a:buClrTx/>
              <a:buSzTx/>
              <a:buFontTx/>
              <a:buChar char="•"/>
              <a:tabLst/>
              <a:defRPr/>
            </a:pPr>
            <a:r>
              <a:rPr kumimoji="0" lang="es-UY" altLang="en-US" sz="2400" b="0" i="0" u="none" strike="noStrike" kern="0" cap="none" spc="0" normalizeH="0" baseline="0" noProof="0" dirty="0" smtClean="0">
                <a:ln>
                  <a:noFill/>
                </a:ln>
                <a:solidFill>
                  <a:srgbClr val="000000"/>
                </a:solidFill>
                <a:effectLst/>
                <a:uLnTx/>
                <a:uFillTx/>
                <a:latin typeface="Arial"/>
                <a:ea typeface="+mn-ea"/>
                <a:cs typeface="Arial"/>
              </a:rPr>
              <a:t>Third </a:t>
            </a:r>
            <a:r>
              <a:rPr kumimoji="0" lang="es-UY" altLang="en-US" sz="2400" b="0" i="0" u="none" strike="noStrike" kern="0" cap="none" spc="0" normalizeH="0" baseline="0" noProof="0" dirty="0" err="1" smtClean="0">
                <a:ln>
                  <a:noFill/>
                </a:ln>
                <a:solidFill>
                  <a:srgbClr val="000000"/>
                </a:solidFill>
                <a:effectLst/>
                <a:uLnTx/>
                <a:uFillTx/>
                <a:latin typeface="Arial"/>
                <a:ea typeface="+mn-ea"/>
                <a:cs typeface="Arial"/>
              </a:rPr>
              <a:t>level</a:t>
            </a:r>
            <a:r>
              <a:rPr kumimoji="0" lang="es-UY" altLang="en-US" sz="24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2400" b="0" i="0" u="none" strike="noStrike" kern="0" cap="none" spc="0" normalizeH="0" baseline="0" noProof="0" dirty="0" err="1" smtClean="0">
                <a:ln>
                  <a:noFill/>
                </a:ln>
                <a:solidFill>
                  <a:srgbClr val="000000"/>
                </a:solidFill>
                <a:effectLst/>
                <a:uLnTx/>
                <a:uFillTx/>
                <a:latin typeface="Arial"/>
                <a:ea typeface="+mn-ea"/>
                <a:cs typeface="Arial"/>
              </a:rPr>
              <a:t>copy</a:t>
            </a:r>
            <a:endParaRPr kumimoji="0" lang="es-ES" altLang="en-US" sz="2400" b="0" i="0" u="none" strike="noStrike" kern="0" cap="none" spc="0" normalizeH="0" baseline="0" noProof="0" dirty="0" smtClean="0">
              <a:ln>
                <a:noFill/>
              </a:ln>
              <a:solidFill>
                <a:srgbClr val="000000"/>
              </a:solidFill>
              <a:effectLst/>
              <a:uLnTx/>
              <a:uFillTx/>
              <a:latin typeface="Arial"/>
              <a:ea typeface="+mn-ea"/>
              <a:cs typeface="Arial"/>
            </a:endParaRPr>
          </a:p>
        </p:txBody>
      </p:sp>
      <p:sp>
        <p:nvSpPr>
          <p:cNvPr id="10" name="Content Placeholder 9"/>
          <p:cNvSpPr>
            <a:spLocks noGrp="1"/>
          </p:cNvSpPr>
          <p:nvPr>
            <p:ph sz="quarter" idx="16" hasCustomPrompt="1"/>
          </p:nvPr>
        </p:nvSpPr>
        <p:spPr>
          <a:xfrm>
            <a:off x="4546215" y="1417760"/>
            <a:ext cx="3797300" cy="4007827"/>
          </a:xfrm>
        </p:spPr>
        <p:txBody>
          <a:bodyPr>
            <a:normAutofit/>
          </a:bodyPr>
          <a:lstStyle>
            <a:lvl1pPr marL="342900" marR="0" indent="-342900" algn="l" defTabSz="914400" rtl="0" eaLnBrk="1" fontAlgn="base" latinLnBrk="0" hangingPunct="1">
              <a:lnSpc>
                <a:spcPct val="100000"/>
              </a:lnSpc>
              <a:spcBef>
                <a:spcPct val="20000"/>
              </a:spcBef>
              <a:spcAft>
                <a:spcPct val="0"/>
              </a:spcAft>
              <a:buClrTx/>
              <a:buSzTx/>
              <a:buFontTx/>
              <a:buChar char="•"/>
              <a:tabLst/>
              <a:defRPr sz="1800" b="1">
                <a:solidFill>
                  <a:srgbClr val="000000"/>
                </a:solidFill>
                <a:latin typeface="Arial" panose="020B0604020202020204" pitchFamily="34" charset="0"/>
                <a:cs typeface="Arial" panose="020B0604020202020204" pitchFamily="34" charset="0"/>
              </a:defRPr>
            </a:lvl1pPr>
            <a:lvl2pPr marL="742950" marR="0" indent="-285750" algn="l" defTabSz="914400" rtl="0" eaLnBrk="1" fontAlgn="base" latinLnBrk="0" hangingPunct="1">
              <a:lnSpc>
                <a:spcPct val="100000"/>
              </a:lnSpc>
              <a:spcBef>
                <a:spcPct val="20000"/>
              </a:spcBef>
              <a:spcAft>
                <a:spcPct val="0"/>
              </a:spcAft>
              <a:buClrTx/>
              <a:buSzTx/>
              <a:buFont typeface="Courier New" panose="02070309020205020404" pitchFamily="49" charset="0"/>
              <a:buChar char="o"/>
              <a:tabLst/>
              <a:defRPr sz="1800" b="1">
                <a:solidFill>
                  <a:srgbClr val="000000"/>
                </a:solidFill>
              </a:defRPr>
            </a:lvl2pPr>
            <a:lvl3pPr marL="1143000" marR="0" indent="-2286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sz="1800" b="1">
                <a:solidFill>
                  <a:srgbClr val="000000"/>
                </a:solidFill>
              </a:defRPr>
            </a:lvl3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s-UY" altLang="en-US" sz="3200" b="0" i="0" u="none" strike="noStrike" kern="0" cap="none" spc="0" normalizeH="0" baseline="0" noProof="0" dirty="0" err="1" smtClean="0">
                <a:ln>
                  <a:noFill/>
                </a:ln>
                <a:solidFill>
                  <a:srgbClr val="000000"/>
                </a:solidFill>
                <a:effectLst/>
                <a:uLnTx/>
                <a:uFillTx/>
                <a:latin typeface="Arial"/>
                <a:ea typeface="+mn-ea"/>
                <a:cs typeface="Arial"/>
              </a:rPr>
              <a:t>First</a:t>
            </a:r>
            <a:r>
              <a:rPr kumimoji="0" lang="es-UY" altLang="en-US" sz="32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3200" b="0" i="0" u="none" strike="noStrike" kern="0" cap="none" spc="0" normalizeH="0" baseline="0" noProof="0" dirty="0" err="1" smtClean="0">
                <a:ln>
                  <a:noFill/>
                </a:ln>
                <a:solidFill>
                  <a:srgbClr val="000000"/>
                </a:solidFill>
                <a:effectLst/>
                <a:uLnTx/>
                <a:uFillTx/>
                <a:latin typeface="Arial"/>
                <a:ea typeface="+mn-ea"/>
                <a:cs typeface="Arial"/>
              </a:rPr>
              <a:t>level</a:t>
            </a:r>
            <a:r>
              <a:rPr kumimoji="0" lang="es-UY" altLang="en-US" sz="32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3200" b="0" i="0" u="none" strike="noStrike" kern="0" cap="none" spc="0" normalizeH="0" baseline="0" noProof="0" dirty="0" err="1" smtClean="0">
                <a:ln>
                  <a:noFill/>
                </a:ln>
                <a:solidFill>
                  <a:srgbClr val="000000"/>
                </a:solidFill>
                <a:effectLst/>
                <a:uLnTx/>
                <a:uFillTx/>
                <a:latin typeface="Arial"/>
                <a:ea typeface="+mn-ea"/>
                <a:cs typeface="Arial"/>
              </a:rPr>
              <a:t>copy</a:t>
            </a:r>
            <a:endParaRPr kumimoji="0" lang="es-UY" altLang="en-US" sz="3200" b="0" i="0" u="none" strike="noStrike" kern="0" cap="none" spc="0" normalizeH="0" baseline="0" noProof="0" dirty="0" smtClean="0">
              <a:ln>
                <a:noFill/>
              </a:ln>
              <a:solidFill>
                <a:srgbClr val="000000"/>
              </a:solidFill>
              <a:effectLst/>
              <a:uLnTx/>
              <a:uFillTx/>
              <a:latin typeface="Arial"/>
              <a:ea typeface="+mn-ea"/>
              <a:cs typeface="Arial"/>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s-UY" altLang="en-US" sz="2800" b="0" i="0" u="none" strike="noStrike" kern="0" cap="none" spc="0" normalizeH="0" baseline="0" noProof="0" dirty="0" err="1" smtClean="0">
                <a:ln>
                  <a:noFill/>
                </a:ln>
                <a:solidFill>
                  <a:srgbClr val="000000"/>
                </a:solidFill>
                <a:effectLst/>
                <a:uLnTx/>
                <a:uFillTx/>
                <a:latin typeface="Arial"/>
                <a:ea typeface="+mn-ea"/>
                <a:cs typeface="Arial"/>
              </a:rPr>
              <a:t>Second</a:t>
            </a:r>
            <a:r>
              <a:rPr kumimoji="0" lang="es-UY" altLang="en-US" sz="28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2800" b="0" i="0" u="none" strike="noStrike" kern="0" cap="none" spc="0" normalizeH="0" baseline="0" noProof="0" dirty="0" err="1" smtClean="0">
                <a:ln>
                  <a:noFill/>
                </a:ln>
                <a:solidFill>
                  <a:srgbClr val="000000"/>
                </a:solidFill>
                <a:effectLst/>
                <a:uLnTx/>
                <a:uFillTx/>
                <a:latin typeface="Arial"/>
                <a:ea typeface="+mn-ea"/>
                <a:cs typeface="Arial"/>
              </a:rPr>
              <a:t>level</a:t>
            </a:r>
            <a:r>
              <a:rPr kumimoji="0" lang="es-UY" altLang="en-US" sz="28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2800" b="0" i="0" u="none" strike="noStrike" kern="0" cap="none" spc="0" normalizeH="0" baseline="0" noProof="0" dirty="0" err="1" smtClean="0">
                <a:ln>
                  <a:noFill/>
                </a:ln>
                <a:solidFill>
                  <a:srgbClr val="000000"/>
                </a:solidFill>
                <a:effectLst/>
                <a:uLnTx/>
                <a:uFillTx/>
                <a:latin typeface="Arial"/>
                <a:ea typeface="+mn-ea"/>
                <a:cs typeface="Arial"/>
              </a:rPr>
              <a:t>copy</a:t>
            </a:r>
            <a:endParaRPr kumimoji="0" lang="es-UY" altLang="en-US" sz="2800" b="0" i="0" u="none" strike="noStrike" kern="0" cap="none" spc="0" normalizeH="0" baseline="0" noProof="0" dirty="0" smtClean="0">
              <a:ln>
                <a:noFill/>
              </a:ln>
              <a:solidFill>
                <a:srgbClr val="000000"/>
              </a:solidFill>
              <a:effectLst/>
              <a:uLnTx/>
              <a:uFillTx/>
              <a:latin typeface="Arial"/>
              <a:ea typeface="+mn-ea"/>
              <a:cs typeface="Arial"/>
            </a:endParaRPr>
          </a:p>
          <a:p>
            <a:pPr marL="1143000" marR="0" lvl="2" indent="-228600" algn="l" defTabSz="914400" rtl="0" eaLnBrk="1" fontAlgn="base" latinLnBrk="0" hangingPunct="1">
              <a:lnSpc>
                <a:spcPct val="100000"/>
              </a:lnSpc>
              <a:spcBef>
                <a:spcPct val="20000"/>
              </a:spcBef>
              <a:spcAft>
                <a:spcPct val="0"/>
              </a:spcAft>
              <a:buClrTx/>
              <a:buSzTx/>
              <a:buFontTx/>
              <a:buChar char="•"/>
              <a:tabLst/>
              <a:defRPr/>
            </a:pPr>
            <a:r>
              <a:rPr kumimoji="0" lang="es-UY" altLang="en-US" sz="2400" b="0" i="0" u="none" strike="noStrike" kern="0" cap="none" spc="0" normalizeH="0" baseline="0" noProof="0" dirty="0" smtClean="0">
                <a:ln>
                  <a:noFill/>
                </a:ln>
                <a:solidFill>
                  <a:srgbClr val="000000"/>
                </a:solidFill>
                <a:effectLst/>
                <a:uLnTx/>
                <a:uFillTx/>
                <a:latin typeface="Arial"/>
                <a:ea typeface="+mn-ea"/>
                <a:cs typeface="Arial"/>
              </a:rPr>
              <a:t>Third </a:t>
            </a:r>
            <a:r>
              <a:rPr kumimoji="0" lang="es-UY" altLang="en-US" sz="2400" b="0" i="0" u="none" strike="noStrike" kern="0" cap="none" spc="0" normalizeH="0" baseline="0" noProof="0" dirty="0" err="1" smtClean="0">
                <a:ln>
                  <a:noFill/>
                </a:ln>
                <a:solidFill>
                  <a:srgbClr val="000000"/>
                </a:solidFill>
                <a:effectLst/>
                <a:uLnTx/>
                <a:uFillTx/>
                <a:latin typeface="Arial"/>
                <a:ea typeface="+mn-ea"/>
                <a:cs typeface="Arial"/>
              </a:rPr>
              <a:t>level</a:t>
            </a:r>
            <a:r>
              <a:rPr kumimoji="0" lang="es-UY" altLang="en-US" sz="24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2400" b="0" i="0" u="none" strike="noStrike" kern="0" cap="none" spc="0" normalizeH="0" baseline="0" noProof="0" dirty="0" err="1" smtClean="0">
                <a:ln>
                  <a:noFill/>
                </a:ln>
                <a:solidFill>
                  <a:srgbClr val="000000"/>
                </a:solidFill>
                <a:effectLst/>
                <a:uLnTx/>
                <a:uFillTx/>
                <a:latin typeface="Arial"/>
                <a:ea typeface="+mn-ea"/>
                <a:cs typeface="Arial"/>
              </a:rPr>
              <a:t>copy</a:t>
            </a:r>
            <a:endParaRPr kumimoji="0" lang="es-ES" altLang="en-US" sz="2400" b="0" i="0" u="none" strike="noStrike" kern="0" cap="none" spc="0" normalizeH="0" baseline="0" noProof="0" dirty="0" smtClean="0">
              <a:ln>
                <a:noFill/>
              </a:ln>
              <a:solidFill>
                <a:srgbClr val="000000"/>
              </a:solidFill>
              <a:effectLst/>
              <a:uLnTx/>
              <a:uFillTx/>
              <a:latin typeface="Arial"/>
              <a:ea typeface="+mn-ea"/>
              <a:cs typeface="Arial"/>
            </a:endParaRPr>
          </a:p>
        </p:txBody>
      </p:sp>
    </p:spTree>
    <p:extLst>
      <p:ext uri="{BB962C8B-B14F-4D97-AF65-F5344CB8AC3E}">
        <p14:creationId xmlns:p14="http://schemas.microsoft.com/office/powerpoint/2010/main" val="173101587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s &amp; Cop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rIns="0" bIns="0" anchor="t">
            <a:normAutofit/>
          </a:bodyPr>
          <a:lstStyle>
            <a:lvl1pPr algn="l">
              <a:defRPr sz="3600">
                <a:solidFill>
                  <a:srgbClr val="A20815"/>
                </a:solidFill>
                <a:latin typeface="Arial"/>
                <a:cs typeface="Arial"/>
              </a:defRPr>
            </a:lvl1pPr>
          </a:lstStyle>
          <a:p>
            <a:r>
              <a:rPr lang="en-US" dirty="0" smtClean="0"/>
              <a:t>Insert Title Here</a:t>
            </a:r>
            <a:br>
              <a:rPr lang="en-US" dirty="0" smtClean="0"/>
            </a:br>
            <a:r>
              <a:rPr lang="en-US" dirty="0" smtClean="0"/>
              <a:t>Images &amp; Copy</a:t>
            </a:r>
            <a:endParaRPr lang="en-US" dirty="0"/>
          </a:p>
        </p:txBody>
      </p:sp>
      <p:sp>
        <p:nvSpPr>
          <p:cNvPr id="10" name="Picture Placeholder 9"/>
          <p:cNvSpPr>
            <a:spLocks noGrp="1"/>
          </p:cNvSpPr>
          <p:nvPr>
            <p:ph type="pic" sz="quarter" idx="16"/>
          </p:nvPr>
        </p:nvSpPr>
        <p:spPr>
          <a:xfrm>
            <a:off x="888615" y="1417639"/>
            <a:ext cx="2177520" cy="2512523"/>
          </a:xfrm>
          <a:solidFill>
            <a:schemeClr val="tx1">
              <a:lumMod val="50000"/>
              <a:lumOff val="50000"/>
            </a:schemeClr>
          </a:solidFill>
        </p:spPr>
        <p:txBody>
          <a:bodyPr>
            <a:normAutofit/>
          </a:bodyPr>
          <a:lstStyle>
            <a:lvl1pPr marL="0" indent="0">
              <a:buNone/>
              <a:defRPr sz="1800">
                <a:solidFill>
                  <a:schemeClr val="tx1"/>
                </a:solidFill>
              </a:defRPr>
            </a:lvl1pPr>
          </a:lstStyle>
          <a:p>
            <a:r>
              <a:rPr lang="en-US" smtClean="0"/>
              <a:t>Click icon to add picture</a:t>
            </a:r>
            <a:endParaRPr lang="en-US" dirty="0"/>
          </a:p>
        </p:txBody>
      </p:sp>
      <p:sp>
        <p:nvSpPr>
          <p:cNvPr id="12" name="Picture Placeholder 9"/>
          <p:cNvSpPr>
            <a:spLocks noGrp="1"/>
          </p:cNvSpPr>
          <p:nvPr>
            <p:ph type="pic" sz="quarter" idx="18"/>
          </p:nvPr>
        </p:nvSpPr>
        <p:spPr>
          <a:xfrm>
            <a:off x="3500629" y="1417639"/>
            <a:ext cx="2177520" cy="2512523"/>
          </a:xfrm>
          <a:solidFill>
            <a:schemeClr val="tx1">
              <a:lumMod val="50000"/>
              <a:lumOff val="50000"/>
            </a:schemeClr>
          </a:solidFill>
        </p:spPr>
        <p:txBody>
          <a:bodyPr>
            <a:normAutofit/>
          </a:bodyPr>
          <a:lstStyle>
            <a:lvl1pPr marL="0" indent="0">
              <a:buNone/>
              <a:defRPr sz="1800">
                <a:solidFill>
                  <a:schemeClr val="tx1"/>
                </a:solidFill>
              </a:defRPr>
            </a:lvl1pPr>
          </a:lstStyle>
          <a:p>
            <a:r>
              <a:rPr lang="en-US" smtClean="0"/>
              <a:t>Click icon to add picture</a:t>
            </a:r>
            <a:endParaRPr lang="en-US" dirty="0"/>
          </a:p>
        </p:txBody>
      </p:sp>
      <p:sp>
        <p:nvSpPr>
          <p:cNvPr id="14" name="Picture Placeholder 9"/>
          <p:cNvSpPr>
            <a:spLocks noGrp="1"/>
          </p:cNvSpPr>
          <p:nvPr>
            <p:ph type="pic" sz="quarter" idx="20"/>
          </p:nvPr>
        </p:nvSpPr>
        <p:spPr>
          <a:xfrm>
            <a:off x="6127895" y="1417639"/>
            <a:ext cx="2177520" cy="2512523"/>
          </a:xfrm>
          <a:solidFill>
            <a:schemeClr val="tx1">
              <a:lumMod val="50000"/>
              <a:lumOff val="50000"/>
            </a:schemeClr>
          </a:solidFill>
        </p:spPr>
        <p:txBody>
          <a:bodyPr>
            <a:normAutofit/>
          </a:bodyPr>
          <a:lstStyle>
            <a:lvl1pPr marL="0" indent="0">
              <a:buNone/>
              <a:defRPr sz="1800">
                <a:solidFill>
                  <a:schemeClr val="tx1"/>
                </a:solidFill>
              </a:defRPr>
            </a:lvl1pPr>
          </a:lstStyle>
          <a:p>
            <a:r>
              <a:rPr lang="en-US" smtClean="0"/>
              <a:t>Click icon to add picture</a:t>
            </a:r>
            <a:endParaRPr lang="en-US" dirty="0"/>
          </a:p>
        </p:txBody>
      </p:sp>
      <p:sp>
        <p:nvSpPr>
          <p:cNvPr id="15" name="Content Placeholder 3"/>
          <p:cNvSpPr>
            <a:spLocks noGrp="1"/>
          </p:cNvSpPr>
          <p:nvPr>
            <p:ph sz="half" idx="2"/>
          </p:nvPr>
        </p:nvSpPr>
        <p:spPr>
          <a:xfrm>
            <a:off x="888615" y="4067527"/>
            <a:ext cx="2177520" cy="1975644"/>
          </a:xfrm>
        </p:spPr>
        <p:txBody>
          <a:bodyPr lIns="0" tIns="0" rIns="0" bIns="0">
            <a:noAutofit/>
          </a:bodyPr>
          <a:lstStyle>
            <a:lvl1pPr marL="0" indent="0">
              <a:buFontTx/>
              <a:buNone/>
              <a:defRPr sz="1500" b="1">
                <a:solidFill>
                  <a:schemeClr val="tx1"/>
                </a:solidFill>
                <a:latin typeface="Arial"/>
                <a:cs typeface="Arial"/>
              </a:defRPr>
            </a:lvl1pPr>
            <a:lvl2pPr marL="0" indent="-137160">
              <a:lnSpc>
                <a:spcPct val="120000"/>
              </a:lnSpc>
              <a:buClr>
                <a:srgbClr val="8D8E8D"/>
              </a:buClr>
              <a:buFont typeface="Lucida Grande"/>
              <a:buChar char="-"/>
              <a:defRPr sz="1500">
                <a:solidFill>
                  <a:schemeClr val="tx1"/>
                </a:solidFill>
                <a:latin typeface="Arial"/>
                <a:cs typeface="Arial"/>
              </a:defRPr>
            </a:lvl2pPr>
            <a:lvl3pPr marL="914400" indent="0">
              <a:buFontTx/>
              <a:buNone/>
              <a:defRPr sz="1500">
                <a:latin typeface="Arial"/>
                <a:cs typeface="Arial"/>
              </a:defRPr>
            </a:lvl3pPr>
            <a:lvl4pPr marL="1371600" indent="0">
              <a:buFontTx/>
              <a:buNone/>
              <a:defRPr sz="1500">
                <a:latin typeface="Arial"/>
                <a:cs typeface="Arial"/>
              </a:defRPr>
            </a:lvl4pPr>
            <a:lvl5pPr marL="1828800" indent="0">
              <a:buFontTx/>
              <a:buNone/>
              <a:defRPr sz="1500">
                <a:latin typeface="Arial"/>
                <a:cs typeface="Aria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p:txBody>
      </p:sp>
      <p:sp>
        <p:nvSpPr>
          <p:cNvPr id="16" name="Content Placeholder 3"/>
          <p:cNvSpPr>
            <a:spLocks noGrp="1"/>
          </p:cNvSpPr>
          <p:nvPr>
            <p:ph sz="half" idx="21"/>
          </p:nvPr>
        </p:nvSpPr>
        <p:spPr>
          <a:xfrm>
            <a:off x="3500629" y="4067527"/>
            <a:ext cx="2177520" cy="1975644"/>
          </a:xfrm>
        </p:spPr>
        <p:txBody>
          <a:bodyPr lIns="0" tIns="0" rIns="0" bIns="0">
            <a:noAutofit/>
          </a:bodyPr>
          <a:lstStyle>
            <a:lvl1pPr marL="0" indent="0">
              <a:buFontTx/>
              <a:buNone/>
              <a:defRPr sz="1500" b="1">
                <a:solidFill>
                  <a:schemeClr val="tx1"/>
                </a:solidFill>
                <a:latin typeface="Arial"/>
                <a:cs typeface="Arial"/>
              </a:defRPr>
            </a:lvl1pPr>
            <a:lvl2pPr marL="0" indent="-137160">
              <a:lnSpc>
                <a:spcPct val="120000"/>
              </a:lnSpc>
              <a:buClr>
                <a:srgbClr val="8D8E8D"/>
              </a:buClr>
              <a:buFont typeface="Lucida Grande"/>
              <a:buChar char="-"/>
              <a:defRPr sz="1500">
                <a:solidFill>
                  <a:schemeClr val="tx1"/>
                </a:solidFill>
                <a:latin typeface="Arial"/>
                <a:cs typeface="Arial"/>
              </a:defRPr>
            </a:lvl2pPr>
            <a:lvl3pPr marL="914400" indent="0">
              <a:buFontTx/>
              <a:buNone/>
              <a:defRPr sz="1500">
                <a:latin typeface="Arial"/>
                <a:cs typeface="Arial"/>
              </a:defRPr>
            </a:lvl3pPr>
            <a:lvl4pPr marL="1371600" indent="0">
              <a:buFontTx/>
              <a:buNone/>
              <a:defRPr sz="1500">
                <a:latin typeface="Arial"/>
                <a:cs typeface="Arial"/>
              </a:defRPr>
            </a:lvl4pPr>
            <a:lvl5pPr marL="1828800" indent="0">
              <a:buFontTx/>
              <a:buNone/>
              <a:defRPr sz="1500">
                <a:latin typeface="Arial"/>
                <a:cs typeface="Aria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p:txBody>
      </p:sp>
      <p:sp>
        <p:nvSpPr>
          <p:cNvPr id="17" name="Content Placeholder 3"/>
          <p:cNvSpPr>
            <a:spLocks noGrp="1"/>
          </p:cNvSpPr>
          <p:nvPr>
            <p:ph sz="half" idx="22"/>
          </p:nvPr>
        </p:nvSpPr>
        <p:spPr>
          <a:xfrm>
            <a:off x="6127895" y="4067527"/>
            <a:ext cx="2177520" cy="1975644"/>
          </a:xfrm>
        </p:spPr>
        <p:txBody>
          <a:bodyPr lIns="0" tIns="0" rIns="0" bIns="0">
            <a:noAutofit/>
          </a:bodyPr>
          <a:lstStyle>
            <a:lvl1pPr marL="0" indent="0">
              <a:buFontTx/>
              <a:buNone/>
              <a:defRPr sz="1500" b="1">
                <a:solidFill>
                  <a:schemeClr val="tx1"/>
                </a:solidFill>
                <a:latin typeface="Arial"/>
                <a:cs typeface="Arial"/>
              </a:defRPr>
            </a:lvl1pPr>
            <a:lvl2pPr marL="0" indent="-137160">
              <a:lnSpc>
                <a:spcPct val="120000"/>
              </a:lnSpc>
              <a:buClr>
                <a:srgbClr val="8D8E8D"/>
              </a:buClr>
              <a:buFont typeface="Lucida Grande"/>
              <a:buChar char="-"/>
              <a:defRPr sz="1500">
                <a:solidFill>
                  <a:schemeClr val="tx1"/>
                </a:solidFill>
                <a:latin typeface="Arial"/>
                <a:cs typeface="Arial"/>
              </a:defRPr>
            </a:lvl2pPr>
            <a:lvl3pPr marL="914400" indent="0">
              <a:buFontTx/>
              <a:buNone/>
              <a:defRPr sz="1500">
                <a:latin typeface="Arial"/>
                <a:cs typeface="Arial"/>
              </a:defRPr>
            </a:lvl3pPr>
            <a:lvl4pPr marL="1371600" indent="0">
              <a:buFontTx/>
              <a:buNone/>
              <a:defRPr sz="1500">
                <a:latin typeface="Arial"/>
                <a:cs typeface="Arial"/>
              </a:defRPr>
            </a:lvl4pPr>
            <a:lvl5pPr marL="1828800" indent="0">
              <a:buFontTx/>
              <a:buNone/>
              <a:defRPr sz="1500">
                <a:latin typeface="Arial"/>
                <a:cs typeface="Aria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29499410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ng Image &amp; Cop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rIns="0" bIns="0" anchor="t">
            <a:normAutofit/>
          </a:bodyPr>
          <a:lstStyle>
            <a:lvl1pPr algn="l">
              <a:defRPr sz="3600" baseline="0">
                <a:solidFill>
                  <a:srgbClr val="A20815"/>
                </a:solidFill>
                <a:latin typeface="Arial"/>
                <a:cs typeface="Arial"/>
              </a:defRPr>
            </a:lvl1pPr>
          </a:lstStyle>
          <a:p>
            <a:r>
              <a:rPr lang="en-US" dirty="0" smtClean="0"/>
              <a:t>Insert Title Here</a:t>
            </a:r>
            <a:br>
              <a:rPr lang="en-US" dirty="0" smtClean="0"/>
            </a:br>
            <a:r>
              <a:rPr lang="en-US" dirty="0" smtClean="0"/>
              <a:t>Long Image &amp; Copy</a:t>
            </a:r>
            <a:endParaRPr lang="en-US" dirty="0"/>
          </a:p>
        </p:txBody>
      </p:sp>
      <p:sp>
        <p:nvSpPr>
          <p:cNvPr id="10" name="Picture Placeholder 9"/>
          <p:cNvSpPr>
            <a:spLocks noGrp="1"/>
          </p:cNvSpPr>
          <p:nvPr>
            <p:ph type="pic" sz="quarter" idx="16"/>
          </p:nvPr>
        </p:nvSpPr>
        <p:spPr>
          <a:xfrm>
            <a:off x="863600" y="1417639"/>
            <a:ext cx="7416800" cy="2512523"/>
          </a:xfrm>
          <a:solidFill>
            <a:schemeClr val="tx1">
              <a:lumMod val="50000"/>
              <a:lumOff val="50000"/>
            </a:schemeClr>
          </a:solidFill>
        </p:spPr>
        <p:txBody>
          <a:bodyPr>
            <a:normAutofit/>
          </a:bodyPr>
          <a:lstStyle>
            <a:lvl1pPr marL="0" indent="0">
              <a:buNone/>
              <a:defRPr sz="1800">
                <a:solidFill>
                  <a:schemeClr val="tx1"/>
                </a:solidFill>
              </a:defRPr>
            </a:lvl1pPr>
          </a:lstStyle>
          <a:p>
            <a:r>
              <a:rPr lang="en-US" smtClean="0"/>
              <a:t>Click icon to add picture</a:t>
            </a:r>
            <a:endParaRPr lang="en-US" dirty="0"/>
          </a:p>
        </p:txBody>
      </p:sp>
      <p:sp>
        <p:nvSpPr>
          <p:cNvPr id="15" name="Content Placeholder 3"/>
          <p:cNvSpPr>
            <a:spLocks noGrp="1"/>
          </p:cNvSpPr>
          <p:nvPr>
            <p:ph sz="half" idx="2"/>
          </p:nvPr>
        </p:nvSpPr>
        <p:spPr>
          <a:xfrm>
            <a:off x="863600" y="4067527"/>
            <a:ext cx="7416800" cy="1975644"/>
          </a:xfrm>
        </p:spPr>
        <p:txBody>
          <a:bodyPr lIns="0" tIns="0" rIns="0" bIns="0">
            <a:noAutofit/>
          </a:bodyPr>
          <a:lstStyle>
            <a:lvl1pPr marL="0" indent="0">
              <a:lnSpc>
                <a:spcPct val="90000"/>
              </a:lnSpc>
              <a:buFontTx/>
              <a:buNone/>
              <a:defRPr sz="1500" b="0">
                <a:solidFill>
                  <a:schemeClr val="tx1"/>
                </a:solidFill>
                <a:latin typeface="Arial"/>
                <a:cs typeface="Arial"/>
              </a:defRPr>
            </a:lvl1pPr>
            <a:lvl2pPr marL="0" indent="-137160">
              <a:lnSpc>
                <a:spcPct val="120000"/>
              </a:lnSpc>
              <a:buClr>
                <a:srgbClr val="8D8E8D"/>
              </a:buClr>
              <a:buFont typeface="Lucida Grande"/>
              <a:buChar char="-"/>
              <a:defRPr sz="1500">
                <a:solidFill>
                  <a:srgbClr val="8D8E8D"/>
                </a:solidFill>
                <a:latin typeface="Arial"/>
                <a:cs typeface="Arial"/>
              </a:defRPr>
            </a:lvl2pPr>
            <a:lvl3pPr marL="914400" indent="0">
              <a:buFontTx/>
              <a:buNone/>
              <a:defRPr sz="1500">
                <a:latin typeface="Arial"/>
                <a:cs typeface="Arial"/>
              </a:defRPr>
            </a:lvl3pPr>
            <a:lvl4pPr marL="1371600" indent="0">
              <a:buFontTx/>
              <a:buNone/>
              <a:defRPr sz="1500">
                <a:latin typeface="Arial"/>
                <a:cs typeface="Arial"/>
              </a:defRPr>
            </a:lvl4pPr>
            <a:lvl5pPr marL="1828800" indent="0">
              <a:buFontTx/>
              <a:buNone/>
              <a:defRPr sz="1500">
                <a:latin typeface="Arial"/>
                <a:cs typeface="Arial"/>
              </a:defRPr>
            </a:lvl5pPr>
            <a:lvl6pPr>
              <a:defRPr sz="1600"/>
            </a:lvl6pPr>
            <a:lvl7pPr>
              <a:defRPr sz="1600"/>
            </a:lvl7pPr>
            <a:lvl8pPr>
              <a:defRPr sz="1600"/>
            </a:lvl8pPr>
            <a:lvl9pPr>
              <a:defRPr sz="1600"/>
            </a:lvl9pPr>
          </a:lstStyle>
          <a:p>
            <a:pPr lvl="0"/>
            <a:r>
              <a:rPr lang="en-US" smtClean="0"/>
              <a:t>Click to edit Master text styles</a:t>
            </a:r>
          </a:p>
        </p:txBody>
      </p:sp>
    </p:spTree>
    <p:extLst>
      <p:ext uri="{BB962C8B-B14F-4D97-AF65-F5344CB8AC3E}">
        <p14:creationId xmlns:p14="http://schemas.microsoft.com/office/powerpoint/2010/main" val="2360517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e Charts &amp; Copy 1">
    <p:spTree>
      <p:nvGrpSpPr>
        <p:cNvPr id="1" name=""/>
        <p:cNvGrpSpPr/>
        <p:nvPr/>
      </p:nvGrpSpPr>
      <p:grpSpPr>
        <a:xfrm>
          <a:off x="0" y="0"/>
          <a:ext cx="0" cy="0"/>
          <a:chOff x="0" y="0"/>
          <a:chExt cx="0" cy="0"/>
        </a:xfrm>
      </p:grpSpPr>
      <p:sp>
        <p:nvSpPr>
          <p:cNvPr id="18" name="Chart Placeholder 6"/>
          <p:cNvSpPr>
            <a:spLocks noGrp="1"/>
          </p:cNvSpPr>
          <p:nvPr>
            <p:ph type="chart" sz="quarter" idx="24"/>
          </p:nvPr>
        </p:nvSpPr>
        <p:spPr>
          <a:xfrm>
            <a:off x="3415727" y="1417761"/>
            <a:ext cx="2178050" cy="2513135"/>
          </a:xfrm>
        </p:spPr>
        <p:txBody>
          <a:bodyPr/>
          <a:lstStyle>
            <a:lvl1pPr marL="0" indent="0">
              <a:buNone/>
              <a:defRPr>
                <a:solidFill>
                  <a:schemeClr val="tx1"/>
                </a:solidFill>
              </a:defRPr>
            </a:lvl1pPr>
          </a:lstStyle>
          <a:p>
            <a:r>
              <a:rPr lang="en-US" smtClean="0"/>
              <a:t>Click icon to add chart</a:t>
            </a:r>
            <a:endParaRPr lang="en-US" dirty="0"/>
          </a:p>
        </p:txBody>
      </p:sp>
      <p:sp>
        <p:nvSpPr>
          <p:cNvPr id="19" name="Chart Placeholder 6"/>
          <p:cNvSpPr>
            <a:spLocks noGrp="1"/>
          </p:cNvSpPr>
          <p:nvPr>
            <p:ph type="chart" sz="quarter" idx="25"/>
          </p:nvPr>
        </p:nvSpPr>
        <p:spPr>
          <a:xfrm>
            <a:off x="6037720" y="1417761"/>
            <a:ext cx="2178050" cy="2513135"/>
          </a:xfrm>
        </p:spPr>
        <p:txBody>
          <a:bodyPr/>
          <a:lstStyle>
            <a:lvl1pPr marL="0" indent="0">
              <a:buNone/>
              <a:defRPr>
                <a:solidFill>
                  <a:schemeClr val="tx1"/>
                </a:solidFill>
              </a:defRPr>
            </a:lvl1pPr>
          </a:lstStyle>
          <a:p>
            <a:r>
              <a:rPr lang="en-US" smtClean="0"/>
              <a:t>Click icon to add chart</a:t>
            </a:r>
            <a:endParaRPr lang="en-US" dirty="0"/>
          </a:p>
        </p:txBody>
      </p:sp>
      <p:sp>
        <p:nvSpPr>
          <p:cNvPr id="7" name="Chart Placeholder 6"/>
          <p:cNvSpPr>
            <a:spLocks noGrp="1"/>
          </p:cNvSpPr>
          <p:nvPr>
            <p:ph type="chart" sz="quarter" idx="23"/>
          </p:nvPr>
        </p:nvSpPr>
        <p:spPr>
          <a:xfrm>
            <a:off x="796145" y="1417761"/>
            <a:ext cx="2178050" cy="2513135"/>
          </a:xfrm>
        </p:spPr>
        <p:txBody>
          <a:bodyPr/>
          <a:lstStyle>
            <a:lvl1pPr marL="0" indent="0">
              <a:buNone/>
              <a:defRPr>
                <a:solidFill>
                  <a:schemeClr val="tx1"/>
                </a:solidFill>
              </a:defRPr>
            </a:lvl1pPr>
          </a:lstStyle>
          <a:p>
            <a:r>
              <a:rPr lang="en-US" smtClean="0"/>
              <a:t>Click icon to add chart</a:t>
            </a:r>
            <a:endParaRPr lang="en-US" dirty="0"/>
          </a:p>
        </p:txBody>
      </p:sp>
      <p:sp>
        <p:nvSpPr>
          <p:cNvPr id="2" name="Title 1"/>
          <p:cNvSpPr>
            <a:spLocks noGrp="1"/>
          </p:cNvSpPr>
          <p:nvPr>
            <p:ph type="title" hasCustomPrompt="1"/>
          </p:nvPr>
        </p:nvSpPr>
        <p:spPr/>
        <p:txBody>
          <a:bodyPr lIns="0" tIns="0" rIns="0" bIns="0" anchor="t">
            <a:normAutofit/>
          </a:bodyPr>
          <a:lstStyle>
            <a:lvl1pPr algn="l">
              <a:defRPr sz="3600">
                <a:solidFill>
                  <a:srgbClr val="A20815"/>
                </a:solidFill>
                <a:latin typeface="Arial"/>
                <a:cs typeface="Arial"/>
              </a:defRPr>
            </a:lvl1pPr>
          </a:lstStyle>
          <a:p>
            <a:r>
              <a:rPr lang="en-US" dirty="0" smtClean="0"/>
              <a:t>Insert Title Here</a:t>
            </a:r>
            <a:br>
              <a:rPr lang="en-US" dirty="0" smtClean="0"/>
            </a:br>
            <a:r>
              <a:rPr lang="en-US" dirty="0" smtClean="0"/>
              <a:t>Pie Charts &amp; Copy 1</a:t>
            </a:r>
            <a:endParaRPr lang="en-US" dirty="0"/>
          </a:p>
        </p:txBody>
      </p:sp>
      <p:sp>
        <p:nvSpPr>
          <p:cNvPr id="15" name="Content Placeholder 3"/>
          <p:cNvSpPr>
            <a:spLocks noGrp="1"/>
          </p:cNvSpPr>
          <p:nvPr>
            <p:ph sz="half" idx="2"/>
          </p:nvPr>
        </p:nvSpPr>
        <p:spPr>
          <a:xfrm>
            <a:off x="926715" y="4067527"/>
            <a:ext cx="2177520" cy="1975644"/>
          </a:xfrm>
        </p:spPr>
        <p:txBody>
          <a:bodyPr lIns="0" tIns="0" rIns="0" bIns="0">
            <a:noAutofit/>
          </a:bodyPr>
          <a:lstStyle>
            <a:lvl1pPr marL="0" indent="0">
              <a:buFontTx/>
              <a:buNone/>
              <a:defRPr sz="1500" b="1">
                <a:solidFill>
                  <a:schemeClr val="tx1"/>
                </a:solidFill>
                <a:latin typeface="Arial"/>
                <a:cs typeface="Arial"/>
              </a:defRPr>
            </a:lvl1pPr>
            <a:lvl2pPr marL="0" indent="-137160">
              <a:lnSpc>
                <a:spcPct val="120000"/>
              </a:lnSpc>
              <a:buClr>
                <a:srgbClr val="8D8E8D"/>
              </a:buClr>
              <a:buFont typeface="Lucida Grande"/>
              <a:buChar char="-"/>
              <a:defRPr sz="1500" b="0">
                <a:solidFill>
                  <a:schemeClr val="tx1"/>
                </a:solidFill>
                <a:latin typeface="Arial"/>
                <a:cs typeface="Arial"/>
              </a:defRPr>
            </a:lvl2pPr>
            <a:lvl3pPr marL="914400" indent="0">
              <a:buFontTx/>
              <a:buNone/>
              <a:defRPr sz="1500">
                <a:latin typeface="Arial"/>
                <a:cs typeface="Arial"/>
              </a:defRPr>
            </a:lvl3pPr>
            <a:lvl4pPr marL="1371600" indent="0">
              <a:buFontTx/>
              <a:buNone/>
              <a:defRPr sz="1500">
                <a:latin typeface="Arial"/>
                <a:cs typeface="Arial"/>
              </a:defRPr>
            </a:lvl4pPr>
            <a:lvl5pPr marL="1828800" indent="0">
              <a:buFontTx/>
              <a:buNone/>
              <a:defRPr sz="1500">
                <a:latin typeface="Arial"/>
                <a:cs typeface="Aria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p:txBody>
      </p:sp>
      <p:sp>
        <p:nvSpPr>
          <p:cNvPr id="16" name="Content Placeholder 3"/>
          <p:cNvSpPr>
            <a:spLocks noGrp="1"/>
          </p:cNvSpPr>
          <p:nvPr>
            <p:ph sz="half" idx="21"/>
          </p:nvPr>
        </p:nvSpPr>
        <p:spPr>
          <a:xfrm>
            <a:off x="3538729" y="4067527"/>
            <a:ext cx="2177520" cy="1975644"/>
          </a:xfrm>
        </p:spPr>
        <p:txBody>
          <a:bodyPr lIns="0" tIns="0" rIns="0" bIns="0">
            <a:noAutofit/>
          </a:bodyPr>
          <a:lstStyle>
            <a:lvl1pPr marL="0" indent="0">
              <a:buFontTx/>
              <a:buNone/>
              <a:defRPr sz="1500" b="1">
                <a:solidFill>
                  <a:schemeClr val="tx1"/>
                </a:solidFill>
                <a:latin typeface="Arial"/>
                <a:cs typeface="Arial"/>
              </a:defRPr>
            </a:lvl1pPr>
            <a:lvl2pPr marL="0" indent="-137160">
              <a:lnSpc>
                <a:spcPct val="120000"/>
              </a:lnSpc>
              <a:buClr>
                <a:srgbClr val="8D8E8D"/>
              </a:buClr>
              <a:buFont typeface="Lucida Grande"/>
              <a:buChar char="-"/>
              <a:defRPr sz="1500" b="0">
                <a:solidFill>
                  <a:schemeClr val="tx1"/>
                </a:solidFill>
                <a:latin typeface="Arial"/>
                <a:cs typeface="Arial"/>
              </a:defRPr>
            </a:lvl2pPr>
            <a:lvl3pPr marL="914400" indent="0">
              <a:buFontTx/>
              <a:buNone/>
              <a:defRPr sz="1500">
                <a:latin typeface="Arial"/>
                <a:cs typeface="Arial"/>
              </a:defRPr>
            </a:lvl3pPr>
            <a:lvl4pPr marL="1371600" indent="0">
              <a:buFontTx/>
              <a:buNone/>
              <a:defRPr sz="1500">
                <a:latin typeface="Arial"/>
                <a:cs typeface="Arial"/>
              </a:defRPr>
            </a:lvl4pPr>
            <a:lvl5pPr marL="1828800" indent="0">
              <a:buFontTx/>
              <a:buNone/>
              <a:defRPr sz="1500">
                <a:latin typeface="Arial"/>
                <a:cs typeface="Aria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p:txBody>
      </p:sp>
      <p:sp>
        <p:nvSpPr>
          <p:cNvPr id="17" name="Content Placeholder 3"/>
          <p:cNvSpPr>
            <a:spLocks noGrp="1"/>
          </p:cNvSpPr>
          <p:nvPr>
            <p:ph sz="half" idx="22"/>
          </p:nvPr>
        </p:nvSpPr>
        <p:spPr>
          <a:xfrm>
            <a:off x="6165995" y="4067527"/>
            <a:ext cx="2177520" cy="1975644"/>
          </a:xfrm>
        </p:spPr>
        <p:txBody>
          <a:bodyPr lIns="0" tIns="0" rIns="0" bIns="0">
            <a:noAutofit/>
          </a:bodyPr>
          <a:lstStyle>
            <a:lvl1pPr marL="0" indent="0">
              <a:buFontTx/>
              <a:buNone/>
              <a:defRPr sz="1500" b="1">
                <a:solidFill>
                  <a:schemeClr val="tx1"/>
                </a:solidFill>
                <a:latin typeface="Arial"/>
                <a:cs typeface="Arial"/>
              </a:defRPr>
            </a:lvl1pPr>
            <a:lvl2pPr marL="0" indent="-137160">
              <a:lnSpc>
                <a:spcPct val="120000"/>
              </a:lnSpc>
              <a:buClr>
                <a:srgbClr val="8D8E8D"/>
              </a:buClr>
              <a:buFont typeface="Lucida Grande"/>
              <a:buChar char="-"/>
              <a:defRPr sz="1500" b="0">
                <a:solidFill>
                  <a:schemeClr val="tx1"/>
                </a:solidFill>
                <a:latin typeface="Arial"/>
                <a:cs typeface="Arial"/>
              </a:defRPr>
            </a:lvl2pPr>
            <a:lvl3pPr marL="914400" indent="0">
              <a:buFontTx/>
              <a:buNone/>
              <a:defRPr sz="1500">
                <a:latin typeface="Arial"/>
                <a:cs typeface="Arial"/>
              </a:defRPr>
            </a:lvl3pPr>
            <a:lvl4pPr marL="1371600" indent="0">
              <a:buFontTx/>
              <a:buNone/>
              <a:defRPr sz="1500">
                <a:latin typeface="Arial"/>
                <a:cs typeface="Arial"/>
              </a:defRPr>
            </a:lvl4pPr>
            <a:lvl5pPr marL="1828800" indent="0">
              <a:buFontTx/>
              <a:buNone/>
              <a:defRPr sz="1500">
                <a:latin typeface="Arial"/>
                <a:cs typeface="Aria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603142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e Charts &amp; Copy 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rIns="0" bIns="0" anchor="t">
            <a:normAutofit/>
          </a:bodyPr>
          <a:lstStyle>
            <a:lvl1pPr algn="l">
              <a:defRPr sz="3600">
                <a:solidFill>
                  <a:srgbClr val="A20815"/>
                </a:solidFill>
                <a:latin typeface="Arial"/>
                <a:cs typeface="Arial"/>
              </a:defRPr>
            </a:lvl1pPr>
          </a:lstStyle>
          <a:p>
            <a:r>
              <a:rPr lang="en-US" dirty="0" smtClean="0"/>
              <a:t>Insert Title Here</a:t>
            </a:r>
            <a:br>
              <a:rPr lang="en-US" dirty="0" smtClean="0"/>
            </a:br>
            <a:r>
              <a:rPr lang="en-US" dirty="0" smtClean="0"/>
              <a:t>Pie Charts &amp; Copy 2</a:t>
            </a:r>
            <a:endParaRPr lang="en-US" dirty="0"/>
          </a:p>
        </p:txBody>
      </p:sp>
      <p:sp>
        <p:nvSpPr>
          <p:cNvPr id="15" name="Content Placeholder 3"/>
          <p:cNvSpPr>
            <a:spLocks noGrp="1"/>
          </p:cNvSpPr>
          <p:nvPr>
            <p:ph sz="half" idx="2" hasCustomPrompt="1"/>
          </p:nvPr>
        </p:nvSpPr>
        <p:spPr>
          <a:xfrm>
            <a:off x="753250" y="3598668"/>
            <a:ext cx="7654150" cy="2444501"/>
          </a:xfrm>
        </p:spPr>
        <p:txBody>
          <a:bodyPr lIns="0" tIns="0" rIns="0" bIns="0">
            <a:noAutofit/>
          </a:bodyPr>
          <a:lstStyle>
            <a:lvl1pPr marL="342900" marR="0" indent="-342900" algn="l" defTabSz="914400" rtl="0" eaLnBrk="1" fontAlgn="base" latinLnBrk="0" hangingPunct="1">
              <a:lnSpc>
                <a:spcPct val="100000"/>
              </a:lnSpc>
              <a:spcBef>
                <a:spcPct val="20000"/>
              </a:spcBef>
              <a:spcAft>
                <a:spcPct val="0"/>
              </a:spcAft>
              <a:buClrTx/>
              <a:buSzTx/>
              <a:buFontTx/>
              <a:buChar char="•"/>
              <a:tabLst/>
              <a:defRPr sz="1500" b="1">
                <a:solidFill>
                  <a:srgbClr val="000000"/>
                </a:solidFill>
                <a:latin typeface="Arial"/>
                <a:cs typeface="Arial"/>
              </a:defRPr>
            </a:lvl1pPr>
            <a:lvl2pPr marL="742950" marR="0" indent="-285750" algn="l" defTabSz="914400" rtl="0" eaLnBrk="1" fontAlgn="base" latinLnBrk="0" hangingPunct="1">
              <a:lnSpc>
                <a:spcPct val="100000"/>
              </a:lnSpc>
              <a:spcBef>
                <a:spcPct val="20000"/>
              </a:spcBef>
              <a:spcAft>
                <a:spcPct val="0"/>
              </a:spcAft>
              <a:buClrTx/>
              <a:buSzTx/>
              <a:buFont typeface="Courier New" panose="02070309020205020404" pitchFamily="49" charset="0"/>
              <a:buChar char="o"/>
              <a:tabLst/>
              <a:defRPr sz="1500" b="1">
                <a:solidFill>
                  <a:srgbClr val="000000"/>
                </a:solidFill>
                <a:latin typeface="Arial"/>
                <a:cs typeface="Arial"/>
              </a:defRPr>
            </a:lvl2pPr>
            <a:lvl3pPr marL="1143000" marR="0" indent="-2286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sz="1500" b="1">
                <a:solidFill>
                  <a:srgbClr val="000000"/>
                </a:solidFill>
                <a:latin typeface="Arial"/>
                <a:cs typeface="Arial"/>
              </a:defRPr>
            </a:lvl3pPr>
            <a:lvl4pPr marL="1371600" indent="0">
              <a:buFontTx/>
              <a:buNone/>
              <a:defRPr sz="1500">
                <a:latin typeface="Arial"/>
                <a:cs typeface="Arial"/>
              </a:defRPr>
            </a:lvl4pPr>
            <a:lvl5pPr marL="1828800" indent="0">
              <a:buFontTx/>
              <a:buNone/>
              <a:defRPr sz="1500">
                <a:latin typeface="Arial"/>
                <a:cs typeface="Arial"/>
              </a:defRPr>
            </a:lvl5pPr>
            <a:lvl6pPr>
              <a:defRPr sz="1600"/>
            </a:lvl6pPr>
            <a:lvl7pPr>
              <a:defRPr sz="1600"/>
            </a:lvl7pPr>
            <a:lvl8pPr>
              <a:defRPr sz="1600"/>
            </a:lvl8pPr>
            <a:lvl9pPr>
              <a:defRPr sz="1600"/>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s-UY" altLang="en-US" sz="3200" b="0" i="0" u="none" strike="noStrike" kern="0" cap="none" spc="0" normalizeH="0" baseline="0" noProof="0" dirty="0" err="1" smtClean="0">
                <a:ln>
                  <a:noFill/>
                </a:ln>
                <a:solidFill>
                  <a:srgbClr val="000000"/>
                </a:solidFill>
                <a:effectLst/>
                <a:uLnTx/>
                <a:uFillTx/>
                <a:latin typeface="Arial"/>
                <a:ea typeface="+mn-ea"/>
                <a:cs typeface="Arial"/>
              </a:rPr>
              <a:t>First</a:t>
            </a:r>
            <a:r>
              <a:rPr kumimoji="0" lang="es-UY" altLang="en-US" sz="32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3200" b="0" i="0" u="none" strike="noStrike" kern="0" cap="none" spc="0" normalizeH="0" baseline="0" noProof="0" dirty="0" err="1" smtClean="0">
                <a:ln>
                  <a:noFill/>
                </a:ln>
                <a:solidFill>
                  <a:srgbClr val="000000"/>
                </a:solidFill>
                <a:effectLst/>
                <a:uLnTx/>
                <a:uFillTx/>
                <a:latin typeface="Arial"/>
                <a:ea typeface="+mn-ea"/>
                <a:cs typeface="Arial"/>
              </a:rPr>
              <a:t>level</a:t>
            </a:r>
            <a:r>
              <a:rPr kumimoji="0" lang="es-UY" altLang="en-US" sz="32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3200" b="0" i="0" u="none" strike="noStrike" kern="0" cap="none" spc="0" normalizeH="0" baseline="0" noProof="0" dirty="0" err="1" smtClean="0">
                <a:ln>
                  <a:noFill/>
                </a:ln>
                <a:solidFill>
                  <a:srgbClr val="000000"/>
                </a:solidFill>
                <a:effectLst/>
                <a:uLnTx/>
                <a:uFillTx/>
                <a:latin typeface="Arial"/>
                <a:ea typeface="+mn-ea"/>
                <a:cs typeface="Arial"/>
              </a:rPr>
              <a:t>copy</a:t>
            </a:r>
            <a:endParaRPr kumimoji="0" lang="es-UY" altLang="en-US" sz="3200" b="0" i="0" u="none" strike="noStrike" kern="0" cap="none" spc="0" normalizeH="0" baseline="0" noProof="0" dirty="0" smtClean="0">
              <a:ln>
                <a:noFill/>
              </a:ln>
              <a:solidFill>
                <a:srgbClr val="000000"/>
              </a:solidFill>
              <a:effectLst/>
              <a:uLnTx/>
              <a:uFillTx/>
              <a:latin typeface="Arial"/>
              <a:ea typeface="+mn-ea"/>
              <a:cs typeface="Arial"/>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s-UY" altLang="en-US" sz="2800" b="0" i="0" u="none" strike="noStrike" kern="0" cap="none" spc="0" normalizeH="0" baseline="0" noProof="0" dirty="0" err="1" smtClean="0">
                <a:ln>
                  <a:noFill/>
                </a:ln>
                <a:solidFill>
                  <a:srgbClr val="000000"/>
                </a:solidFill>
                <a:effectLst/>
                <a:uLnTx/>
                <a:uFillTx/>
                <a:latin typeface="Arial"/>
                <a:ea typeface="+mn-ea"/>
                <a:cs typeface="Arial"/>
              </a:rPr>
              <a:t>Second</a:t>
            </a:r>
            <a:r>
              <a:rPr kumimoji="0" lang="es-UY" altLang="en-US" sz="28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2800" b="0" i="0" u="none" strike="noStrike" kern="0" cap="none" spc="0" normalizeH="0" baseline="0" noProof="0" dirty="0" err="1" smtClean="0">
                <a:ln>
                  <a:noFill/>
                </a:ln>
                <a:solidFill>
                  <a:srgbClr val="000000"/>
                </a:solidFill>
                <a:effectLst/>
                <a:uLnTx/>
                <a:uFillTx/>
                <a:latin typeface="Arial"/>
                <a:ea typeface="+mn-ea"/>
                <a:cs typeface="Arial"/>
              </a:rPr>
              <a:t>level</a:t>
            </a:r>
            <a:r>
              <a:rPr kumimoji="0" lang="es-UY" altLang="en-US" sz="28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2800" b="0" i="0" u="none" strike="noStrike" kern="0" cap="none" spc="0" normalizeH="0" baseline="0" noProof="0" dirty="0" err="1" smtClean="0">
                <a:ln>
                  <a:noFill/>
                </a:ln>
                <a:solidFill>
                  <a:srgbClr val="000000"/>
                </a:solidFill>
                <a:effectLst/>
                <a:uLnTx/>
                <a:uFillTx/>
                <a:latin typeface="Arial"/>
                <a:ea typeface="+mn-ea"/>
                <a:cs typeface="Arial"/>
              </a:rPr>
              <a:t>copy</a:t>
            </a:r>
            <a:endParaRPr kumimoji="0" lang="es-UY" altLang="en-US" sz="2800" b="0" i="0" u="none" strike="noStrike" kern="0" cap="none" spc="0" normalizeH="0" baseline="0" noProof="0" dirty="0" smtClean="0">
              <a:ln>
                <a:noFill/>
              </a:ln>
              <a:solidFill>
                <a:srgbClr val="000000"/>
              </a:solidFill>
              <a:effectLst/>
              <a:uLnTx/>
              <a:uFillTx/>
              <a:latin typeface="Arial"/>
              <a:ea typeface="+mn-ea"/>
              <a:cs typeface="Arial"/>
            </a:endParaRPr>
          </a:p>
          <a:p>
            <a:pPr marL="1143000" marR="0" lvl="2" indent="-228600" algn="l" defTabSz="914400" rtl="0" eaLnBrk="1" fontAlgn="base" latinLnBrk="0" hangingPunct="1">
              <a:lnSpc>
                <a:spcPct val="100000"/>
              </a:lnSpc>
              <a:spcBef>
                <a:spcPct val="20000"/>
              </a:spcBef>
              <a:spcAft>
                <a:spcPct val="0"/>
              </a:spcAft>
              <a:buClrTx/>
              <a:buSzTx/>
              <a:buFontTx/>
              <a:buChar char="•"/>
              <a:tabLst/>
              <a:defRPr/>
            </a:pPr>
            <a:r>
              <a:rPr kumimoji="0" lang="es-UY" altLang="en-US" sz="2400" b="0" i="0" u="none" strike="noStrike" kern="0" cap="none" spc="0" normalizeH="0" baseline="0" noProof="0" dirty="0" smtClean="0">
                <a:ln>
                  <a:noFill/>
                </a:ln>
                <a:solidFill>
                  <a:srgbClr val="000000"/>
                </a:solidFill>
                <a:effectLst/>
                <a:uLnTx/>
                <a:uFillTx/>
                <a:latin typeface="Arial"/>
                <a:ea typeface="+mn-ea"/>
                <a:cs typeface="Arial"/>
              </a:rPr>
              <a:t>Third </a:t>
            </a:r>
            <a:r>
              <a:rPr kumimoji="0" lang="es-UY" altLang="en-US" sz="2400" b="0" i="0" u="none" strike="noStrike" kern="0" cap="none" spc="0" normalizeH="0" baseline="0" noProof="0" dirty="0" err="1" smtClean="0">
                <a:ln>
                  <a:noFill/>
                </a:ln>
                <a:solidFill>
                  <a:srgbClr val="000000"/>
                </a:solidFill>
                <a:effectLst/>
                <a:uLnTx/>
                <a:uFillTx/>
                <a:latin typeface="Arial"/>
                <a:ea typeface="+mn-ea"/>
                <a:cs typeface="Arial"/>
              </a:rPr>
              <a:t>level</a:t>
            </a:r>
            <a:r>
              <a:rPr kumimoji="0" lang="es-UY" altLang="en-US" sz="24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2400" b="0" i="0" u="none" strike="noStrike" kern="0" cap="none" spc="0" normalizeH="0" baseline="0" noProof="0" dirty="0" err="1" smtClean="0">
                <a:ln>
                  <a:noFill/>
                </a:ln>
                <a:solidFill>
                  <a:srgbClr val="000000"/>
                </a:solidFill>
                <a:effectLst/>
                <a:uLnTx/>
                <a:uFillTx/>
                <a:latin typeface="Arial"/>
                <a:ea typeface="+mn-ea"/>
                <a:cs typeface="Arial"/>
              </a:rPr>
              <a:t>copy</a:t>
            </a:r>
            <a:endParaRPr kumimoji="0" lang="es-ES" altLang="en-US" sz="2400" b="0" i="0" u="none" strike="noStrike" kern="0" cap="none" spc="0" normalizeH="0" baseline="0" noProof="0" dirty="0" smtClean="0">
              <a:ln>
                <a:noFill/>
              </a:ln>
              <a:solidFill>
                <a:srgbClr val="000000"/>
              </a:solidFill>
              <a:effectLst/>
              <a:uLnTx/>
              <a:uFillTx/>
              <a:latin typeface="Arial"/>
              <a:ea typeface="+mn-ea"/>
              <a:cs typeface="Arial"/>
            </a:endParaRPr>
          </a:p>
        </p:txBody>
      </p:sp>
      <p:sp>
        <p:nvSpPr>
          <p:cNvPr id="20" name="Chart Placeholder 6"/>
          <p:cNvSpPr>
            <a:spLocks noGrp="1"/>
          </p:cNvSpPr>
          <p:nvPr>
            <p:ph type="chart" sz="quarter" idx="27"/>
          </p:nvPr>
        </p:nvSpPr>
        <p:spPr>
          <a:xfrm>
            <a:off x="6517174" y="1417639"/>
            <a:ext cx="1890226" cy="2181031"/>
          </a:xfrm>
        </p:spPr>
        <p:txBody>
          <a:bodyPr/>
          <a:lstStyle>
            <a:lvl1pPr marL="0" indent="0">
              <a:buNone/>
              <a:defRPr>
                <a:solidFill>
                  <a:schemeClr val="tx1"/>
                </a:solidFill>
              </a:defRPr>
            </a:lvl1pPr>
          </a:lstStyle>
          <a:p>
            <a:r>
              <a:rPr lang="en-US" smtClean="0"/>
              <a:t>Click icon to add chart</a:t>
            </a:r>
            <a:endParaRPr lang="en-US" dirty="0"/>
          </a:p>
        </p:txBody>
      </p:sp>
      <p:sp>
        <p:nvSpPr>
          <p:cNvPr id="21" name="Chart Placeholder 6"/>
          <p:cNvSpPr>
            <a:spLocks noGrp="1"/>
          </p:cNvSpPr>
          <p:nvPr>
            <p:ph type="chart" sz="quarter" idx="28"/>
          </p:nvPr>
        </p:nvSpPr>
        <p:spPr>
          <a:xfrm>
            <a:off x="4595866" y="1417639"/>
            <a:ext cx="1890226" cy="2181031"/>
          </a:xfrm>
        </p:spPr>
        <p:txBody>
          <a:bodyPr/>
          <a:lstStyle>
            <a:lvl1pPr marL="0" indent="0">
              <a:buNone/>
              <a:defRPr>
                <a:solidFill>
                  <a:schemeClr val="tx1"/>
                </a:solidFill>
              </a:defRPr>
            </a:lvl1pPr>
          </a:lstStyle>
          <a:p>
            <a:r>
              <a:rPr lang="en-US" smtClean="0"/>
              <a:t>Click icon to add chart</a:t>
            </a:r>
            <a:endParaRPr lang="en-US" dirty="0"/>
          </a:p>
        </p:txBody>
      </p:sp>
      <p:sp>
        <p:nvSpPr>
          <p:cNvPr id="22" name="Chart Placeholder 6"/>
          <p:cNvSpPr>
            <a:spLocks noGrp="1"/>
          </p:cNvSpPr>
          <p:nvPr>
            <p:ph type="chart" sz="quarter" idx="29"/>
          </p:nvPr>
        </p:nvSpPr>
        <p:spPr>
          <a:xfrm>
            <a:off x="2674558" y="1417639"/>
            <a:ext cx="1890226" cy="2181031"/>
          </a:xfrm>
        </p:spPr>
        <p:txBody>
          <a:bodyPr/>
          <a:lstStyle>
            <a:lvl1pPr marL="0" indent="0">
              <a:buNone/>
              <a:defRPr>
                <a:solidFill>
                  <a:schemeClr val="tx1"/>
                </a:solidFill>
              </a:defRPr>
            </a:lvl1pPr>
          </a:lstStyle>
          <a:p>
            <a:r>
              <a:rPr lang="en-US" smtClean="0"/>
              <a:t>Click icon to add chart</a:t>
            </a:r>
            <a:endParaRPr lang="en-US" dirty="0"/>
          </a:p>
        </p:txBody>
      </p:sp>
      <p:sp>
        <p:nvSpPr>
          <p:cNvPr id="23" name="Chart Placeholder 6"/>
          <p:cNvSpPr>
            <a:spLocks noGrp="1"/>
          </p:cNvSpPr>
          <p:nvPr>
            <p:ph type="chart" sz="quarter" idx="30"/>
          </p:nvPr>
        </p:nvSpPr>
        <p:spPr>
          <a:xfrm>
            <a:off x="753250" y="1417639"/>
            <a:ext cx="1890226" cy="2181031"/>
          </a:xfrm>
        </p:spPr>
        <p:txBody>
          <a:bodyPr/>
          <a:lstStyle>
            <a:lvl1pPr marL="0" indent="0">
              <a:buNone/>
              <a:defRPr>
                <a:solidFill>
                  <a:schemeClr val="tx1"/>
                </a:solidFill>
              </a:defRPr>
            </a:lvl1pPr>
          </a:lstStyle>
          <a:p>
            <a:r>
              <a:rPr lang="en-US" smtClean="0"/>
              <a:t>Click icon to add chart</a:t>
            </a:r>
            <a:endParaRPr lang="en-US" dirty="0"/>
          </a:p>
        </p:txBody>
      </p:sp>
    </p:spTree>
    <p:extLst>
      <p:ext uri="{BB962C8B-B14F-4D97-AF65-F5344CB8AC3E}">
        <p14:creationId xmlns:p14="http://schemas.microsoft.com/office/powerpoint/2010/main" val="180330652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tx1">
              <a:lumMod val="10000"/>
              <a:lumOff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00"/>
              </a:solidFill>
            </a:endParaRPr>
          </a:p>
        </p:txBody>
      </p:sp>
      <p:sp>
        <p:nvSpPr>
          <p:cNvPr id="2" name="Title Placeholder 1"/>
          <p:cNvSpPr>
            <a:spLocks noGrp="1"/>
          </p:cNvSpPr>
          <p:nvPr>
            <p:ph type="title"/>
          </p:nvPr>
        </p:nvSpPr>
        <p:spPr>
          <a:xfrm>
            <a:off x="457200" y="274639"/>
            <a:ext cx="8229600" cy="1143000"/>
          </a:xfrm>
          <a:prstGeom prst="rect">
            <a:avLst/>
          </a:prstGeom>
        </p:spPr>
        <p:txBody>
          <a:bodyPr vert="horz" lIns="0" tIns="0" rIns="91440" bIns="45720" rtlCol="0" anchor="t">
            <a:normAutofit/>
          </a:bodyPr>
          <a:lstStyle/>
          <a:p>
            <a:r>
              <a:rPr lang="en-US" dirty="0" smtClean="0"/>
              <a:t>Click to edit Slide Title</a:t>
            </a:r>
            <a:endParaRPr lang="en-US" dirty="0"/>
          </a:p>
        </p:txBody>
      </p:sp>
      <p:sp>
        <p:nvSpPr>
          <p:cNvPr id="3" name="Text Placeholder 2"/>
          <p:cNvSpPr>
            <a:spLocks noGrp="1"/>
          </p:cNvSpPr>
          <p:nvPr>
            <p:ph type="body" idx="1"/>
          </p:nvPr>
        </p:nvSpPr>
        <p:spPr>
          <a:xfrm>
            <a:off x="927100" y="1439009"/>
            <a:ext cx="7734300" cy="4525963"/>
          </a:xfrm>
          <a:prstGeom prst="rect">
            <a:avLst/>
          </a:prstGeom>
        </p:spPr>
        <p:txBody>
          <a:bodyPr vert="horz" lIns="91440" tIns="45720" rIns="91440" bIns="45720" rtlCol="0">
            <a:normAutofit/>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s-UY" altLang="en-US" sz="3200" b="0" i="0" u="none" strike="noStrike" kern="0" cap="none" spc="0" normalizeH="0" baseline="0" noProof="0" dirty="0" err="1" smtClean="0">
                <a:ln>
                  <a:noFill/>
                </a:ln>
                <a:solidFill>
                  <a:srgbClr val="000000"/>
                </a:solidFill>
                <a:effectLst/>
                <a:uLnTx/>
                <a:uFillTx/>
                <a:latin typeface="Arial"/>
                <a:ea typeface="+mn-ea"/>
                <a:cs typeface="Arial"/>
              </a:rPr>
              <a:t>First</a:t>
            </a:r>
            <a:r>
              <a:rPr kumimoji="0" lang="es-UY" altLang="en-US" sz="32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3200" b="0" i="0" u="none" strike="noStrike" kern="0" cap="none" spc="0" normalizeH="0" baseline="0" noProof="0" dirty="0" err="1" smtClean="0">
                <a:ln>
                  <a:noFill/>
                </a:ln>
                <a:solidFill>
                  <a:srgbClr val="000000"/>
                </a:solidFill>
                <a:effectLst/>
                <a:uLnTx/>
                <a:uFillTx/>
                <a:latin typeface="Arial"/>
                <a:ea typeface="+mn-ea"/>
                <a:cs typeface="Arial"/>
              </a:rPr>
              <a:t>level</a:t>
            </a:r>
            <a:r>
              <a:rPr kumimoji="0" lang="es-UY" altLang="en-US" sz="32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3200" b="0" i="0" u="none" strike="noStrike" kern="0" cap="none" spc="0" normalizeH="0" baseline="0" noProof="0" dirty="0" err="1" smtClean="0">
                <a:ln>
                  <a:noFill/>
                </a:ln>
                <a:solidFill>
                  <a:srgbClr val="000000"/>
                </a:solidFill>
                <a:effectLst/>
                <a:uLnTx/>
                <a:uFillTx/>
                <a:latin typeface="Arial"/>
                <a:ea typeface="+mn-ea"/>
                <a:cs typeface="Arial"/>
              </a:rPr>
              <a:t>copy</a:t>
            </a:r>
            <a:endParaRPr kumimoji="0" lang="es-UY" altLang="en-US" sz="3200" b="0" i="0" u="none" strike="noStrike" kern="0" cap="none" spc="0" normalizeH="0" baseline="0" noProof="0" dirty="0" smtClean="0">
              <a:ln>
                <a:noFill/>
              </a:ln>
              <a:solidFill>
                <a:srgbClr val="000000"/>
              </a:solidFill>
              <a:effectLst/>
              <a:uLnTx/>
              <a:uFillTx/>
              <a:latin typeface="Arial"/>
              <a:ea typeface="+mn-ea"/>
              <a:cs typeface="Arial"/>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s-UY" altLang="en-US" sz="2800" b="0" i="0" u="none" strike="noStrike" kern="0" cap="none" spc="0" normalizeH="0" baseline="0" noProof="0" dirty="0" err="1" smtClean="0">
                <a:ln>
                  <a:noFill/>
                </a:ln>
                <a:solidFill>
                  <a:srgbClr val="000000"/>
                </a:solidFill>
                <a:effectLst/>
                <a:uLnTx/>
                <a:uFillTx/>
                <a:latin typeface="Arial"/>
                <a:ea typeface="+mn-ea"/>
                <a:cs typeface="Arial"/>
              </a:rPr>
              <a:t>Second</a:t>
            </a:r>
            <a:r>
              <a:rPr kumimoji="0" lang="es-UY" altLang="en-US" sz="28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2800" b="0" i="0" u="none" strike="noStrike" kern="0" cap="none" spc="0" normalizeH="0" baseline="0" noProof="0" dirty="0" err="1" smtClean="0">
                <a:ln>
                  <a:noFill/>
                </a:ln>
                <a:solidFill>
                  <a:srgbClr val="000000"/>
                </a:solidFill>
                <a:effectLst/>
                <a:uLnTx/>
                <a:uFillTx/>
                <a:latin typeface="Arial"/>
                <a:ea typeface="+mn-ea"/>
                <a:cs typeface="Arial"/>
              </a:rPr>
              <a:t>level</a:t>
            </a:r>
            <a:r>
              <a:rPr kumimoji="0" lang="es-UY" altLang="en-US" sz="28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2800" b="0" i="0" u="none" strike="noStrike" kern="0" cap="none" spc="0" normalizeH="0" baseline="0" noProof="0" dirty="0" err="1" smtClean="0">
                <a:ln>
                  <a:noFill/>
                </a:ln>
                <a:solidFill>
                  <a:srgbClr val="000000"/>
                </a:solidFill>
                <a:effectLst/>
                <a:uLnTx/>
                <a:uFillTx/>
                <a:latin typeface="Arial"/>
                <a:ea typeface="+mn-ea"/>
                <a:cs typeface="Arial"/>
              </a:rPr>
              <a:t>copy</a:t>
            </a:r>
            <a:endParaRPr kumimoji="0" lang="es-UY" altLang="en-US" sz="2800" b="0" i="0" u="none" strike="noStrike" kern="0" cap="none" spc="0" normalizeH="0" baseline="0" noProof="0" dirty="0" smtClean="0">
              <a:ln>
                <a:noFill/>
              </a:ln>
              <a:solidFill>
                <a:srgbClr val="000000"/>
              </a:solidFill>
              <a:effectLst/>
              <a:uLnTx/>
              <a:uFillTx/>
              <a:latin typeface="Arial"/>
              <a:ea typeface="+mn-ea"/>
              <a:cs typeface="Arial"/>
            </a:endParaRPr>
          </a:p>
          <a:p>
            <a:pPr marL="1143000" marR="0" lvl="2" indent="-228600" algn="l" defTabSz="914400" rtl="0" eaLnBrk="1" fontAlgn="base" latinLnBrk="0" hangingPunct="1">
              <a:lnSpc>
                <a:spcPct val="100000"/>
              </a:lnSpc>
              <a:spcBef>
                <a:spcPct val="20000"/>
              </a:spcBef>
              <a:spcAft>
                <a:spcPct val="0"/>
              </a:spcAft>
              <a:buClrTx/>
              <a:buSzTx/>
              <a:buFontTx/>
              <a:buChar char="•"/>
              <a:tabLst/>
              <a:defRPr/>
            </a:pPr>
            <a:r>
              <a:rPr kumimoji="0" lang="es-UY" altLang="en-US" sz="2400" b="0" i="0" u="none" strike="noStrike" kern="0" cap="none" spc="0" normalizeH="0" baseline="0" noProof="0" dirty="0" smtClean="0">
                <a:ln>
                  <a:noFill/>
                </a:ln>
                <a:solidFill>
                  <a:srgbClr val="000000"/>
                </a:solidFill>
                <a:effectLst/>
                <a:uLnTx/>
                <a:uFillTx/>
                <a:latin typeface="Arial"/>
                <a:ea typeface="+mn-ea"/>
                <a:cs typeface="Arial"/>
              </a:rPr>
              <a:t>Third </a:t>
            </a:r>
            <a:r>
              <a:rPr kumimoji="0" lang="es-UY" altLang="en-US" sz="2400" b="0" i="0" u="none" strike="noStrike" kern="0" cap="none" spc="0" normalizeH="0" baseline="0" noProof="0" dirty="0" err="1" smtClean="0">
                <a:ln>
                  <a:noFill/>
                </a:ln>
                <a:solidFill>
                  <a:srgbClr val="000000"/>
                </a:solidFill>
                <a:effectLst/>
                <a:uLnTx/>
                <a:uFillTx/>
                <a:latin typeface="Arial"/>
                <a:ea typeface="+mn-ea"/>
                <a:cs typeface="Arial"/>
              </a:rPr>
              <a:t>level</a:t>
            </a:r>
            <a:r>
              <a:rPr kumimoji="0" lang="es-UY" altLang="en-US" sz="2400" b="0" i="0" u="none" strike="noStrike" kern="0" cap="none" spc="0" normalizeH="0" baseline="0" noProof="0" dirty="0" smtClean="0">
                <a:ln>
                  <a:noFill/>
                </a:ln>
                <a:solidFill>
                  <a:srgbClr val="000000"/>
                </a:solidFill>
                <a:effectLst/>
                <a:uLnTx/>
                <a:uFillTx/>
                <a:latin typeface="Arial"/>
                <a:ea typeface="+mn-ea"/>
                <a:cs typeface="Arial"/>
              </a:rPr>
              <a:t> </a:t>
            </a:r>
            <a:r>
              <a:rPr kumimoji="0" lang="es-UY" altLang="en-US" sz="2400" b="0" i="0" u="none" strike="noStrike" kern="0" cap="none" spc="0" normalizeH="0" baseline="0" noProof="0" dirty="0" err="1" smtClean="0">
                <a:ln>
                  <a:noFill/>
                </a:ln>
                <a:solidFill>
                  <a:srgbClr val="000000"/>
                </a:solidFill>
                <a:effectLst/>
                <a:uLnTx/>
                <a:uFillTx/>
                <a:latin typeface="Arial"/>
                <a:ea typeface="+mn-ea"/>
                <a:cs typeface="Arial"/>
              </a:rPr>
              <a:t>copy</a:t>
            </a:r>
            <a:endParaRPr kumimoji="0" lang="es-ES" altLang="en-US" sz="2400" b="0" i="0" u="none" strike="noStrike" kern="0" cap="none" spc="0" normalizeH="0" baseline="0" noProof="0" dirty="0" smtClean="0">
              <a:ln>
                <a:noFill/>
              </a:ln>
              <a:solidFill>
                <a:srgbClr val="000000"/>
              </a:solidFill>
              <a:effectLst/>
              <a:uLnTx/>
              <a:uFillTx/>
              <a:latin typeface="Arial"/>
              <a:ea typeface="+mn-ea"/>
              <a:cs typeface="Arial"/>
            </a:endParaRPr>
          </a:p>
        </p:txBody>
      </p:sp>
      <p:sp>
        <p:nvSpPr>
          <p:cNvPr id="8" name="Slide Number Placeholder 5"/>
          <p:cNvSpPr txBox="1">
            <a:spLocks/>
          </p:cNvSpPr>
          <p:nvPr/>
        </p:nvSpPr>
        <p:spPr>
          <a:xfrm>
            <a:off x="4311872" y="6483350"/>
            <a:ext cx="520255" cy="365125"/>
          </a:xfrm>
          <a:prstGeom prst="rect">
            <a:avLst/>
          </a:prstGeom>
        </p:spPr>
        <p:txBody>
          <a:bodyPr vert="horz" lIns="91440" tIns="45720" rIns="91440" bIns="45720" rtlCol="0" anchor="ctr"/>
          <a:lstStyle>
            <a:defPPr>
              <a:defRPr lang="en-US"/>
            </a:defPPr>
            <a:lvl1pPr marL="0" algn="ctr" defTabSz="457200" rtl="0" eaLnBrk="1" latinLnBrk="0" hangingPunct="1">
              <a:defRPr sz="1200" b="1" kern="1200">
                <a:solidFill>
                  <a:srgbClr val="8D8E8D"/>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C3BF4A0-F7E7-4F05-98F8-4325DF1FDB43}" type="slidenum">
              <a:rPr lang="en-US" smtClean="0">
                <a:solidFill>
                  <a:schemeClr val="tx1"/>
                </a:solidFill>
              </a:rPr>
              <a:pPr/>
              <a:t>‹#›</a:t>
            </a:fld>
            <a:endParaRPr lang="en-US" dirty="0">
              <a:solidFill>
                <a:schemeClr val="tx1"/>
              </a:solidFill>
            </a:endParaRPr>
          </a:p>
        </p:txBody>
      </p:sp>
      <p:pic>
        <p:nvPicPr>
          <p:cNvPr id="9" name="Picture 8" descr="LOCKUP_WCM_NYP_FULLCOLOR.png"/>
          <p:cNvPicPr>
            <a:picLocks noChangeAspect="1"/>
          </p:cNvPicPr>
          <p:nvPr/>
        </p:nvPicPr>
        <p:blipFill rotWithShape="1">
          <a:blip r:embed="rId19">
            <a:extLst>
              <a:ext uri="{28A0092B-C50C-407E-A947-70E740481C1C}">
                <a14:useLocalDpi xmlns:a14="http://schemas.microsoft.com/office/drawing/2010/main" val="0"/>
              </a:ext>
            </a:extLst>
          </a:blip>
          <a:srcRect r="48286"/>
          <a:stretch/>
        </p:blipFill>
        <p:spPr>
          <a:xfrm>
            <a:off x="0" y="6400800"/>
            <a:ext cx="3073703" cy="457200"/>
          </a:xfrm>
          <a:prstGeom prst="rect">
            <a:avLst/>
          </a:prstGeom>
        </p:spPr>
      </p:pic>
    </p:spTree>
    <p:extLst>
      <p:ext uri="{BB962C8B-B14F-4D97-AF65-F5344CB8AC3E}">
        <p14:creationId xmlns:p14="http://schemas.microsoft.com/office/powerpoint/2010/main" val="4241339874"/>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51" r:id="rId3"/>
    <p:sldLayoutId id="2147483652" r:id="rId4"/>
    <p:sldLayoutId id="2147483653" r:id="rId5"/>
    <p:sldLayoutId id="2147483654" r:id="rId6"/>
    <p:sldLayoutId id="2147483655" r:id="rId7"/>
    <p:sldLayoutId id="2147483656" r:id="rId8"/>
    <p:sldLayoutId id="2147483658" r:id="rId9"/>
    <p:sldLayoutId id="2147483659" r:id="rId10"/>
    <p:sldLayoutId id="2147483661" r:id="rId11"/>
    <p:sldLayoutId id="2147483660" r:id="rId12"/>
    <p:sldLayoutId id="2147483662" r:id="rId13"/>
    <p:sldLayoutId id="2147483663" r:id="rId14"/>
    <p:sldLayoutId id="2147483664" r:id="rId15"/>
    <p:sldLayoutId id="2147483667" r:id="rId16"/>
    <p:sldLayoutId id="2147483668" r:id="rId17"/>
  </p:sldLayoutIdLst>
  <p:hf hdr="0" dt="0"/>
  <p:txStyles>
    <p:titleStyle>
      <a:lvl1pPr algn="l" defTabSz="457200" rtl="0" eaLnBrk="1" latinLnBrk="0" hangingPunct="1">
        <a:spcBef>
          <a:spcPct val="0"/>
        </a:spcBef>
        <a:buNone/>
        <a:defRPr sz="3600" kern="1200">
          <a:solidFill>
            <a:srgbClr val="A20815"/>
          </a:solidFill>
          <a:latin typeface="Arial"/>
          <a:ea typeface="+mj-ea"/>
          <a:cs typeface="Arial"/>
        </a:defRPr>
      </a:lvl1pPr>
    </p:titleStyle>
    <p:bodyStyle>
      <a:lvl1pPr marL="342900" marR="0" indent="-342900" algn="l" defTabSz="914400" rtl="0" eaLnBrk="1" fontAlgn="base" latinLnBrk="0" hangingPunct="1">
        <a:lnSpc>
          <a:spcPct val="100000"/>
        </a:lnSpc>
        <a:spcBef>
          <a:spcPct val="20000"/>
        </a:spcBef>
        <a:spcAft>
          <a:spcPct val="0"/>
        </a:spcAft>
        <a:buClrTx/>
        <a:buSzTx/>
        <a:buFontTx/>
        <a:buChar char="•"/>
        <a:tabLst/>
        <a:defRPr sz="2400" kern="1200">
          <a:solidFill>
            <a:srgbClr val="7F7F7F"/>
          </a:solidFill>
          <a:latin typeface="Arial"/>
          <a:ea typeface="+mn-ea"/>
          <a:cs typeface="Arial"/>
        </a:defRPr>
      </a:lvl1pPr>
      <a:lvl2pPr marL="742950" marR="0" indent="-285750" algn="l" defTabSz="914400" rtl="0" eaLnBrk="1" fontAlgn="base" latinLnBrk="0" hangingPunct="1">
        <a:lnSpc>
          <a:spcPct val="100000"/>
        </a:lnSpc>
        <a:spcBef>
          <a:spcPct val="20000"/>
        </a:spcBef>
        <a:spcAft>
          <a:spcPct val="0"/>
        </a:spcAft>
        <a:buClrTx/>
        <a:buSzTx/>
        <a:buFontTx/>
        <a:buChar char="–"/>
        <a:tabLst/>
        <a:defRPr sz="1500" b="1" kern="1200">
          <a:solidFill>
            <a:schemeClr val="accent3"/>
          </a:solidFill>
          <a:latin typeface="Arial"/>
          <a:ea typeface="+mn-ea"/>
          <a:cs typeface="Arial"/>
        </a:defRPr>
      </a:lvl2pPr>
      <a:lvl3pPr marL="1143000" marR="0" indent="-228600" algn="l" defTabSz="914400" rtl="0" eaLnBrk="1" fontAlgn="base" latinLnBrk="0" hangingPunct="1">
        <a:lnSpc>
          <a:spcPct val="100000"/>
        </a:lnSpc>
        <a:spcBef>
          <a:spcPct val="20000"/>
        </a:spcBef>
        <a:spcAft>
          <a:spcPct val="0"/>
        </a:spcAft>
        <a:buClrTx/>
        <a:buSzTx/>
        <a:buFontTx/>
        <a:buChar char="•"/>
        <a:tabLst/>
        <a:defRPr sz="1500" kern="1200">
          <a:solidFill>
            <a:srgbClr val="7F7F7F"/>
          </a:solidFill>
          <a:latin typeface="Arial"/>
          <a:ea typeface="+mn-ea"/>
          <a:cs typeface="Arial"/>
        </a:defRPr>
      </a:lvl3pPr>
      <a:lvl4pPr marL="0" indent="-228600" algn="l" defTabSz="457200" rtl="0" eaLnBrk="1" latinLnBrk="0" hangingPunct="1">
        <a:spcBef>
          <a:spcPct val="20000"/>
        </a:spcBef>
        <a:buFont typeface="Arial"/>
        <a:buChar char="–"/>
        <a:defRPr sz="1500" kern="1200">
          <a:solidFill>
            <a:srgbClr val="7F7F7F"/>
          </a:solidFill>
          <a:latin typeface="Arial"/>
          <a:ea typeface="+mn-ea"/>
          <a:cs typeface="Arial"/>
        </a:defRPr>
      </a:lvl4pPr>
      <a:lvl5pPr marL="457200" indent="-228600" algn="l" defTabSz="457200" rtl="0" eaLnBrk="1" latinLnBrk="0" hangingPunct="1">
        <a:spcBef>
          <a:spcPct val="20000"/>
        </a:spcBef>
        <a:buFont typeface="Arial"/>
        <a:buChar char="»"/>
        <a:defRPr sz="1500" kern="1200">
          <a:solidFill>
            <a:srgbClr val="7F7F7F"/>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882" y="2035127"/>
            <a:ext cx="8964118" cy="989914"/>
          </a:xfrm>
        </p:spPr>
        <p:txBody>
          <a:bodyPr/>
          <a:lstStyle/>
          <a:p>
            <a:pPr algn="ctr"/>
            <a:r>
              <a:rPr lang="en-US" sz="4100" dirty="0" smtClean="0"/>
              <a:t>Women </a:t>
            </a:r>
            <a:r>
              <a:rPr lang="en-US" sz="4100" dirty="0" smtClean="0"/>
              <a:t>in Global </a:t>
            </a:r>
            <a:r>
              <a:rPr lang="en-US" sz="4100" dirty="0" smtClean="0"/>
              <a:t>Health Research Initiative</a:t>
            </a:r>
            <a:endParaRPr lang="en-US" sz="4100" dirty="0"/>
          </a:p>
        </p:txBody>
      </p:sp>
    </p:spTree>
    <p:extLst>
      <p:ext uri="{BB962C8B-B14F-4D97-AF65-F5344CB8AC3E}">
        <p14:creationId xmlns:p14="http://schemas.microsoft.com/office/powerpoint/2010/main" val="36652159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lstStyle/>
          <a:p>
            <a:pPr algn="ctr"/>
            <a:r>
              <a:rPr lang="en-US" dirty="0" smtClean="0"/>
              <a:t>Women’s Health is Fundamental </a:t>
            </a:r>
            <a:br>
              <a:rPr lang="en-US" dirty="0" smtClean="0"/>
            </a:br>
            <a:r>
              <a:rPr lang="en-US" dirty="0" smtClean="0"/>
              <a:t>to Global Health</a:t>
            </a:r>
            <a:endParaRPr lang="en-US" dirty="0"/>
          </a:p>
        </p:txBody>
      </p:sp>
      <p:sp>
        <p:nvSpPr>
          <p:cNvPr id="3" name="Content Placeholder 2"/>
          <p:cNvSpPr>
            <a:spLocks noGrp="1"/>
          </p:cNvSpPr>
          <p:nvPr>
            <p:ph idx="1"/>
          </p:nvPr>
        </p:nvSpPr>
        <p:spPr>
          <a:xfrm>
            <a:off x="466944" y="1916373"/>
            <a:ext cx="8229600" cy="3890067"/>
          </a:xfrm>
        </p:spPr>
        <p:txBody>
          <a:bodyPr>
            <a:normAutofit/>
          </a:bodyPr>
          <a:lstStyle/>
          <a:p>
            <a:r>
              <a:rPr lang="en-US" sz="2800" dirty="0" smtClean="0">
                <a:solidFill>
                  <a:schemeClr val="tx1"/>
                </a:solidFill>
              </a:rPr>
              <a:t>Per </a:t>
            </a:r>
            <a:r>
              <a:rPr lang="en-US" sz="2800" dirty="0">
                <a:solidFill>
                  <a:schemeClr val="tx1"/>
                </a:solidFill>
              </a:rPr>
              <a:t>year, 1 million excess deaths of young women in </a:t>
            </a:r>
            <a:r>
              <a:rPr lang="en-US" sz="2800" dirty="0" smtClean="0">
                <a:solidFill>
                  <a:schemeClr val="tx1"/>
                </a:solidFill>
              </a:rPr>
              <a:t>low and middle-income countries compared to high-income countries</a:t>
            </a:r>
            <a:r>
              <a:rPr lang="en-US" sz="2800" baseline="30000" dirty="0" smtClean="0">
                <a:solidFill>
                  <a:schemeClr val="tx1"/>
                </a:solidFill>
              </a:rPr>
              <a:t>1</a:t>
            </a:r>
            <a:endParaRPr lang="en-US" sz="2800" dirty="0" smtClean="0">
              <a:solidFill>
                <a:schemeClr val="tx1"/>
              </a:solidFill>
            </a:endParaRPr>
          </a:p>
          <a:p>
            <a:r>
              <a:rPr lang="en-US" sz="2800" dirty="0" smtClean="0">
                <a:solidFill>
                  <a:schemeClr val="tx1"/>
                </a:solidFill>
              </a:rPr>
              <a:t>Children </a:t>
            </a:r>
            <a:r>
              <a:rPr lang="en-US" sz="2800" dirty="0">
                <a:solidFill>
                  <a:schemeClr val="tx1"/>
                </a:solidFill>
              </a:rPr>
              <a:t>whose mothers die are 3</a:t>
            </a:r>
            <a:r>
              <a:rPr lang="en-US" sz="2800" dirty="0" smtClean="0">
                <a:solidFill>
                  <a:schemeClr val="tx1"/>
                </a:solidFill>
              </a:rPr>
              <a:t> </a:t>
            </a:r>
            <a:r>
              <a:rPr lang="en-US" sz="2800" dirty="0">
                <a:solidFill>
                  <a:schemeClr val="tx1"/>
                </a:solidFill>
              </a:rPr>
              <a:t>times more likely to </a:t>
            </a:r>
            <a:r>
              <a:rPr lang="en-US" sz="2800" dirty="0" smtClean="0">
                <a:solidFill>
                  <a:schemeClr val="tx1"/>
                </a:solidFill>
              </a:rPr>
              <a:t>die</a:t>
            </a:r>
            <a:r>
              <a:rPr lang="en-US" sz="2800" baseline="30000" dirty="0" smtClean="0">
                <a:solidFill>
                  <a:schemeClr val="tx1"/>
                </a:solidFill>
              </a:rPr>
              <a:t>2</a:t>
            </a:r>
          </a:p>
          <a:p>
            <a:r>
              <a:rPr lang="en-US" sz="2800" dirty="0" smtClean="0">
                <a:solidFill>
                  <a:schemeClr val="tx1"/>
                </a:solidFill>
              </a:rPr>
              <a:t>Globally, we are still falling far short in women’s health</a:t>
            </a:r>
            <a:endParaRPr lang="en-US" sz="1900" dirty="0" smtClean="0">
              <a:solidFill>
                <a:schemeClr val="tx1"/>
              </a:solidFill>
            </a:endParaRPr>
          </a:p>
          <a:p>
            <a:endParaRPr lang="en-US" dirty="0" smtClean="0"/>
          </a:p>
        </p:txBody>
      </p:sp>
      <p:sp>
        <p:nvSpPr>
          <p:cNvPr id="4" name="TextBox 3"/>
          <p:cNvSpPr txBox="1"/>
          <p:nvPr/>
        </p:nvSpPr>
        <p:spPr>
          <a:xfrm>
            <a:off x="6629400" y="6301829"/>
            <a:ext cx="2385461" cy="523220"/>
          </a:xfrm>
          <a:prstGeom prst="rect">
            <a:avLst/>
          </a:prstGeom>
          <a:noFill/>
        </p:spPr>
        <p:txBody>
          <a:bodyPr wrap="none" rtlCol="0">
            <a:spAutoFit/>
          </a:bodyPr>
          <a:lstStyle/>
          <a:p>
            <a:pPr marL="342900" indent="-342900">
              <a:buAutoNum type="arabicPeriod"/>
            </a:pPr>
            <a:r>
              <a:rPr lang="en-US" sz="1400" dirty="0" smtClean="0"/>
              <a:t>Lozano R, </a:t>
            </a:r>
            <a:r>
              <a:rPr lang="en-US" sz="1400" i="1" dirty="0" smtClean="0"/>
              <a:t>Lancet </a:t>
            </a:r>
            <a:r>
              <a:rPr lang="en-US" sz="1400" dirty="0" smtClean="0"/>
              <a:t>2012</a:t>
            </a:r>
          </a:p>
          <a:p>
            <a:pPr marL="342900" indent="-342900">
              <a:buAutoNum type="arabicPeriod"/>
            </a:pPr>
            <a:r>
              <a:rPr lang="en-US" sz="1400" dirty="0" err="1" smtClean="0"/>
              <a:t>Ronsmans</a:t>
            </a:r>
            <a:r>
              <a:rPr lang="en-US" sz="1400" dirty="0" smtClean="0"/>
              <a:t> C, </a:t>
            </a:r>
            <a:r>
              <a:rPr lang="en-US" sz="1400" i="1" dirty="0" smtClean="0"/>
              <a:t>Lancet </a:t>
            </a:r>
            <a:r>
              <a:rPr lang="en-US" sz="1400" dirty="0" smtClean="0"/>
              <a:t>2010</a:t>
            </a:r>
            <a:endParaRPr lang="en-US" sz="1400" dirty="0"/>
          </a:p>
        </p:txBody>
      </p:sp>
    </p:spTree>
    <p:extLst>
      <p:ext uri="{BB962C8B-B14F-4D97-AF65-F5344CB8AC3E}">
        <p14:creationId xmlns:p14="http://schemas.microsoft.com/office/powerpoint/2010/main" val="2415947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Global Agenda: United Nations</a:t>
            </a:r>
            <a:endParaRPr lang="en-US" dirty="0"/>
          </a:p>
        </p:txBody>
      </p:sp>
      <p:sp>
        <p:nvSpPr>
          <p:cNvPr id="3" name="Content Placeholder 2"/>
          <p:cNvSpPr>
            <a:spLocks noGrp="1"/>
          </p:cNvSpPr>
          <p:nvPr>
            <p:ph sz="quarter" idx="15"/>
          </p:nvPr>
        </p:nvSpPr>
        <p:spPr>
          <a:xfrm>
            <a:off x="225501" y="1404723"/>
            <a:ext cx="3632200" cy="4648414"/>
          </a:xfrm>
        </p:spPr>
        <p:txBody>
          <a:bodyPr>
            <a:normAutofit fontScale="92500" lnSpcReduction="10000"/>
          </a:bodyPr>
          <a:lstStyle/>
          <a:p>
            <a:pPr marL="0" indent="0">
              <a:buNone/>
            </a:pPr>
            <a:r>
              <a:rPr lang="en-US" dirty="0" err="1" smtClean="0"/>
              <a:t>Millenium</a:t>
            </a:r>
            <a:r>
              <a:rPr lang="en-US" dirty="0" smtClean="0"/>
              <a:t> Development Goals (2000-2015)</a:t>
            </a:r>
          </a:p>
          <a:p>
            <a:pPr marL="571500" indent="-514350">
              <a:buFont typeface="+mj-lt"/>
              <a:buAutoNum type="arabicPeriod"/>
            </a:pPr>
            <a:r>
              <a:rPr lang="en-US" b="0" dirty="0"/>
              <a:t>To eradicate extreme poverty and hunger</a:t>
            </a:r>
          </a:p>
          <a:p>
            <a:pPr marL="571500" indent="-514350">
              <a:buFont typeface="+mj-lt"/>
              <a:buAutoNum type="arabicPeriod"/>
            </a:pPr>
            <a:r>
              <a:rPr lang="en-US" b="0" dirty="0"/>
              <a:t>To achieve universal primary education</a:t>
            </a:r>
          </a:p>
          <a:p>
            <a:pPr marL="571500" indent="-514350">
              <a:buFont typeface="+mj-lt"/>
              <a:buAutoNum type="arabicPeriod"/>
            </a:pPr>
            <a:r>
              <a:rPr lang="en-US" dirty="0"/>
              <a:t>To promote gender equality and empower women</a:t>
            </a:r>
          </a:p>
          <a:p>
            <a:pPr marL="571500" indent="-514350">
              <a:buFont typeface="+mj-lt"/>
              <a:buAutoNum type="arabicPeriod"/>
            </a:pPr>
            <a:r>
              <a:rPr lang="en-US" b="0" dirty="0"/>
              <a:t>To reduce child mortality</a:t>
            </a:r>
          </a:p>
          <a:p>
            <a:pPr marL="571500" indent="-514350">
              <a:buFont typeface="+mj-lt"/>
              <a:buAutoNum type="arabicPeriod"/>
            </a:pPr>
            <a:r>
              <a:rPr lang="en-US" dirty="0"/>
              <a:t>To improve maternal health</a:t>
            </a:r>
          </a:p>
          <a:p>
            <a:pPr marL="571500" indent="-514350">
              <a:buFont typeface="+mj-lt"/>
              <a:buAutoNum type="arabicPeriod"/>
            </a:pPr>
            <a:r>
              <a:rPr lang="en-US" b="0" dirty="0"/>
              <a:t>To combat HIV/AIDS, malaria and other diseases</a:t>
            </a:r>
          </a:p>
          <a:p>
            <a:pPr marL="571500" indent="-514350">
              <a:buFont typeface="+mj-lt"/>
              <a:buAutoNum type="arabicPeriod"/>
            </a:pPr>
            <a:r>
              <a:rPr lang="en-US" b="0" dirty="0"/>
              <a:t>To ensure environmental sustainability</a:t>
            </a:r>
          </a:p>
          <a:p>
            <a:pPr marL="571500" indent="-514350">
              <a:buFont typeface="+mj-lt"/>
              <a:buAutoNum type="arabicPeriod"/>
            </a:pPr>
            <a:r>
              <a:rPr lang="en-US" b="0" dirty="0"/>
              <a:t>To develop a global partnership for </a:t>
            </a:r>
            <a:r>
              <a:rPr lang="en-US" b="0" dirty="0" smtClean="0"/>
              <a:t>development</a:t>
            </a:r>
            <a:endParaRPr lang="en-US" b="0" dirty="0"/>
          </a:p>
        </p:txBody>
      </p:sp>
      <p:sp>
        <p:nvSpPr>
          <p:cNvPr id="4" name="Content Placeholder 3"/>
          <p:cNvSpPr>
            <a:spLocks noGrp="1"/>
          </p:cNvSpPr>
          <p:nvPr>
            <p:ph sz="quarter" idx="16"/>
          </p:nvPr>
        </p:nvSpPr>
        <p:spPr>
          <a:xfrm>
            <a:off x="4546215" y="1417760"/>
            <a:ext cx="3797300" cy="4648293"/>
          </a:xfrm>
        </p:spPr>
        <p:txBody>
          <a:bodyPr>
            <a:normAutofit/>
          </a:bodyPr>
          <a:lstStyle/>
          <a:p>
            <a:pPr marL="0" indent="0">
              <a:buNone/>
            </a:pPr>
            <a:r>
              <a:rPr lang="en-US" sz="2800" dirty="0" smtClean="0">
                <a:solidFill>
                  <a:schemeClr val="tx1"/>
                </a:solidFill>
              </a:rPr>
              <a:t>Sustainable </a:t>
            </a:r>
            <a:r>
              <a:rPr lang="en-US" sz="2800" dirty="0">
                <a:solidFill>
                  <a:schemeClr val="tx1"/>
                </a:solidFill>
              </a:rPr>
              <a:t>Development Goals (2015 – 2030)</a:t>
            </a:r>
          </a:p>
          <a:p>
            <a:pPr lvl="1">
              <a:buFont typeface="Arial" panose="020B0604020202020204" pitchFamily="34" charset="0"/>
              <a:buChar char="•"/>
            </a:pPr>
            <a:r>
              <a:rPr lang="en-US" sz="2400" b="0" dirty="0">
                <a:solidFill>
                  <a:schemeClr val="tx1"/>
                </a:solidFill>
              </a:rPr>
              <a:t>Improve gender equality &amp; empower </a:t>
            </a:r>
            <a:r>
              <a:rPr lang="en-US" sz="2400" b="0" dirty="0" smtClean="0">
                <a:solidFill>
                  <a:schemeClr val="tx1"/>
                </a:solidFill>
              </a:rPr>
              <a:t>women</a:t>
            </a:r>
          </a:p>
          <a:p>
            <a:pPr lvl="1">
              <a:buFont typeface="Arial" panose="020B0604020202020204" pitchFamily="34" charset="0"/>
              <a:buChar char="•"/>
            </a:pPr>
            <a:r>
              <a:rPr lang="en-US" sz="2400" b="0" dirty="0" smtClean="0">
                <a:solidFill>
                  <a:schemeClr val="tx1"/>
                </a:solidFill>
              </a:rPr>
              <a:t>Achieve </a:t>
            </a:r>
            <a:r>
              <a:rPr lang="en-US" sz="2400" b="0" dirty="0">
                <a:solidFill>
                  <a:schemeClr val="tx1"/>
                </a:solidFill>
              </a:rPr>
              <a:t>health </a:t>
            </a:r>
            <a:r>
              <a:rPr lang="en-US" sz="2400" b="0" dirty="0" smtClean="0">
                <a:solidFill>
                  <a:schemeClr val="tx1"/>
                </a:solidFill>
              </a:rPr>
              <a:t>equity</a:t>
            </a:r>
          </a:p>
          <a:p>
            <a:pPr lvl="1">
              <a:buFont typeface="Arial" panose="020B0604020202020204" pitchFamily="34" charset="0"/>
              <a:buChar char="•"/>
            </a:pPr>
            <a:r>
              <a:rPr lang="en-US" sz="2400" b="0" dirty="0" smtClean="0">
                <a:solidFill>
                  <a:schemeClr val="tx1"/>
                </a:solidFill>
              </a:rPr>
              <a:t>Reduce </a:t>
            </a:r>
            <a:r>
              <a:rPr lang="en-US" sz="2400" b="0" dirty="0">
                <a:solidFill>
                  <a:schemeClr val="tx1"/>
                </a:solidFill>
              </a:rPr>
              <a:t>maternal deaths</a:t>
            </a:r>
          </a:p>
          <a:p>
            <a:endParaRPr lang="en-US" dirty="0"/>
          </a:p>
        </p:txBody>
      </p:sp>
      <p:sp>
        <p:nvSpPr>
          <p:cNvPr id="6" name="TextBox 5"/>
          <p:cNvSpPr txBox="1"/>
          <p:nvPr/>
        </p:nvSpPr>
        <p:spPr>
          <a:xfrm>
            <a:off x="5204460" y="6545580"/>
            <a:ext cx="3886000" cy="307777"/>
          </a:xfrm>
          <a:prstGeom prst="rect">
            <a:avLst/>
          </a:prstGeom>
          <a:noFill/>
        </p:spPr>
        <p:txBody>
          <a:bodyPr wrap="none" rtlCol="0">
            <a:spAutoFit/>
          </a:bodyPr>
          <a:lstStyle/>
          <a:p>
            <a:r>
              <a:rPr lang="en-US" sz="1400" dirty="0" smtClean="0"/>
              <a:t>1. United Nations Development </a:t>
            </a:r>
            <a:r>
              <a:rPr lang="en-US" sz="1400" dirty="0" err="1" smtClean="0"/>
              <a:t>Programme</a:t>
            </a:r>
            <a:r>
              <a:rPr lang="en-US" sz="1400" dirty="0" smtClean="0"/>
              <a:t> 2015.</a:t>
            </a:r>
            <a:endParaRPr lang="en-US" sz="1400" dirty="0"/>
          </a:p>
        </p:txBody>
      </p:sp>
      <p:sp>
        <p:nvSpPr>
          <p:cNvPr id="5" name="TextBox 4"/>
          <p:cNvSpPr txBox="1"/>
          <p:nvPr/>
        </p:nvSpPr>
        <p:spPr>
          <a:xfrm>
            <a:off x="0" y="6053137"/>
            <a:ext cx="9144000" cy="492443"/>
          </a:xfrm>
          <a:prstGeom prst="rect">
            <a:avLst/>
          </a:prstGeom>
          <a:noFill/>
        </p:spPr>
        <p:txBody>
          <a:bodyPr wrap="square" rtlCol="0">
            <a:spAutoFit/>
          </a:bodyPr>
          <a:lstStyle/>
          <a:p>
            <a:pPr algn="ctr"/>
            <a:r>
              <a:rPr lang="en-US" sz="2600" b="1" i="1" dirty="0"/>
              <a:t>“Finish the job that the MDGs started and leave no one behind”</a:t>
            </a:r>
            <a:r>
              <a:rPr lang="en-US" sz="2600" b="1" i="1" baseline="30000" dirty="0" smtClean="0"/>
              <a:t>1</a:t>
            </a:r>
            <a:endParaRPr lang="en-US" sz="2600" b="1" i="1" dirty="0"/>
          </a:p>
        </p:txBody>
      </p:sp>
      <p:sp>
        <p:nvSpPr>
          <p:cNvPr id="7" name="Rectangle 6"/>
          <p:cNvSpPr/>
          <p:nvPr/>
        </p:nvSpPr>
        <p:spPr>
          <a:xfrm>
            <a:off x="225500" y="1404723"/>
            <a:ext cx="4018923" cy="4648414"/>
          </a:xfrm>
          <a:prstGeom prst="rect">
            <a:avLst/>
          </a:prstGeom>
          <a:solidFill>
            <a:schemeClr val="accent4">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dirty="0" smtClean="0">
                <a:solidFill>
                  <a:srgbClr val="A21E33"/>
                </a:solidFill>
                <a:latin typeface="Stencil"/>
                <a:cs typeface="Stencil"/>
              </a:rPr>
              <a:t>FAILED</a:t>
            </a:r>
          </a:p>
          <a:p>
            <a:pPr algn="ctr"/>
            <a:endParaRPr lang="en-US" sz="3600" dirty="0">
              <a:solidFill>
                <a:srgbClr val="A21E33"/>
              </a:solidFill>
              <a:latin typeface="Stencil"/>
              <a:cs typeface="Stencil"/>
            </a:endParaRPr>
          </a:p>
          <a:p>
            <a:pPr marL="342900" indent="-342900">
              <a:buFont typeface="Arial"/>
              <a:buChar char="•"/>
            </a:pPr>
            <a:r>
              <a:rPr lang="en-US" sz="2400" dirty="0">
                <a:solidFill>
                  <a:srgbClr val="A21E33"/>
                </a:solidFill>
                <a:cs typeface="Stencil"/>
              </a:rPr>
              <a:t>O</a:t>
            </a:r>
            <a:r>
              <a:rPr lang="en-US" sz="2400" dirty="0" smtClean="0">
                <a:solidFill>
                  <a:srgbClr val="A21E33"/>
                </a:solidFill>
                <a:cs typeface="Stencil"/>
              </a:rPr>
              <a:t>n</a:t>
            </a:r>
            <a:r>
              <a:rPr lang="en-US" sz="2400" dirty="0" smtClean="0">
                <a:solidFill>
                  <a:srgbClr val="A21E33"/>
                </a:solidFill>
                <a:latin typeface="+mj-lt"/>
                <a:cs typeface="Stencil"/>
              </a:rPr>
              <a:t>ly 45% reduction in maternal death since 1990</a:t>
            </a:r>
          </a:p>
          <a:p>
            <a:pPr marL="342900" indent="-342900">
              <a:buFont typeface="Arial"/>
              <a:buChar char="•"/>
            </a:pPr>
            <a:endParaRPr lang="en-US" sz="2400" dirty="0" smtClean="0">
              <a:solidFill>
                <a:srgbClr val="A21E33"/>
              </a:solidFill>
              <a:latin typeface="+mj-lt"/>
              <a:cs typeface="Stencil"/>
            </a:endParaRPr>
          </a:p>
          <a:p>
            <a:pPr marL="342900" indent="-342900">
              <a:buFont typeface="Arial"/>
              <a:buChar char="•"/>
            </a:pPr>
            <a:r>
              <a:rPr lang="en-US" sz="2400" dirty="0" smtClean="0">
                <a:solidFill>
                  <a:srgbClr val="A21E33"/>
                </a:solidFill>
                <a:latin typeface="+mj-lt"/>
                <a:cs typeface="Stencil"/>
              </a:rPr>
              <a:t>&lt; 60% of births in Africa and Asia have skilled attendants</a:t>
            </a:r>
          </a:p>
          <a:p>
            <a:pPr marL="342900" indent="-342900">
              <a:buFont typeface="Arial"/>
              <a:buChar char="•"/>
            </a:pPr>
            <a:endParaRPr lang="en-US" sz="2400" dirty="0" smtClean="0">
              <a:solidFill>
                <a:srgbClr val="A21E33"/>
              </a:solidFill>
              <a:latin typeface="+mj-lt"/>
              <a:cs typeface="Stencil"/>
            </a:endParaRPr>
          </a:p>
          <a:p>
            <a:pPr marL="342900" indent="-342900">
              <a:buFont typeface="Arial"/>
              <a:buChar char="•"/>
            </a:pPr>
            <a:r>
              <a:rPr lang="en-US" sz="2400" dirty="0" smtClean="0">
                <a:solidFill>
                  <a:srgbClr val="A21E33"/>
                </a:solidFill>
                <a:latin typeface="+mj-lt"/>
                <a:cs typeface="Stencil"/>
              </a:rPr>
              <a:t>&gt;50% of African women lack access to contraception</a:t>
            </a:r>
          </a:p>
          <a:p>
            <a:pPr algn="ctr"/>
            <a:endParaRPr lang="en-US" sz="2400" dirty="0">
              <a:solidFill>
                <a:srgbClr val="A21E33"/>
              </a:solidFill>
              <a:latin typeface="Stencil"/>
              <a:cs typeface="Stencil"/>
            </a:endParaRPr>
          </a:p>
        </p:txBody>
      </p:sp>
    </p:spTree>
    <p:extLst>
      <p:ext uri="{BB962C8B-B14F-4D97-AF65-F5344CB8AC3E}">
        <p14:creationId xmlns:p14="http://schemas.microsoft.com/office/powerpoint/2010/main" val="3814392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 y="274639"/>
            <a:ext cx="8991600" cy="1143000"/>
          </a:xfrm>
        </p:spPr>
        <p:txBody>
          <a:bodyPr>
            <a:noAutofit/>
          </a:bodyPr>
          <a:lstStyle/>
          <a:p>
            <a:pPr algn="ctr"/>
            <a:r>
              <a:rPr lang="en-US" sz="3500" dirty="0" smtClean="0"/>
              <a:t>Gender of Top Health Official in 190 Member States of the World Health Organization</a:t>
            </a:r>
            <a:endParaRPr lang="en-US" sz="35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183362642"/>
              </p:ext>
            </p:extLst>
          </p:nvPr>
        </p:nvGraphicFramePr>
        <p:xfrm>
          <a:off x="457200" y="1874202"/>
          <a:ext cx="585216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5019182" y="2029144"/>
            <a:ext cx="1736373" cy="1169551"/>
          </a:xfrm>
          <a:prstGeom prst="rect">
            <a:avLst/>
          </a:prstGeom>
          <a:noFill/>
        </p:spPr>
        <p:txBody>
          <a:bodyPr wrap="none" rtlCol="0">
            <a:spAutoFit/>
          </a:bodyPr>
          <a:lstStyle/>
          <a:p>
            <a:r>
              <a:rPr lang="en-US" sz="7000" b="1" dirty="0" smtClean="0">
                <a:solidFill>
                  <a:schemeClr val="tx2"/>
                </a:solidFill>
              </a:rPr>
              <a:t>28%</a:t>
            </a:r>
            <a:endParaRPr lang="en-US" sz="7000" b="1" dirty="0">
              <a:solidFill>
                <a:schemeClr val="tx2"/>
              </a:solidFill>
            </a:endParaRPr>
          </a:p>
        </p:txBody>
      </p:sp>
    </p:spTree>
    <p:extLst>
      <p:ext uri="{BB962C8B-B14F-4D97-AF65-F5344CB8AC3E}">
        <p14:creationId xmlns:p14="http://schemas.microsoft.com/office/powerpoint/2010/main" val="2421058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616" y="371750"/>
            <a:ext cx="8229600" cy="1143000"/>
          </a:xfrm>
        </p:spPr>
        <p:txBody>
          <a:bodyPr>
            <a:normAutofit fontScale="90000"/>
          </a:bodyPr>
          <a:lstStyle/>
          <a:p>
            <a:pPr algn="ctr"/>
            <a:r>
              <a:rPr lang="en-US" sz="4000" dirty="0" smtClean="0"/>
              <a:t>Leaders’ Genders Make a Difference</a:t>
            </a:r>
            <a:endParaRPr lang="en-US" sz="4000" dirty="0"/>
          </a:p>
        </p:txBody>
      </p:sp>
      <p:sp>
        <p:nvSpPr>
          <p:cNvPr id="3" name="Content Placeholder 2"/>
          <p:cNvSpPr>
            <a:spLocks noGrp="1"/>
          </p:cNvSpPr>
          <p:nvPr>
            <p:ph idx="1"/>
          </p:nvPr>
        </p:nvSpPr>
        <p:spPr>
          <a:xfrm>
            <a:off x="457200" y="1522370"/>
            <a:ext cx="8229600" cy="3916362"/>
          </a:xfrm>
        </p:spPr>
        <p:txBody>
          <a:bodyPr/>
          <a:lstStyle/>
          <a:p>
            <a:pPr marL="0" indent="0">
              <a:buNone/>
            </a:pPr>
            <a:r>
              <a:rPr lang="en-US" sz="2800" dirty="0" smtClean="0">
                <a:solidFill>
                  <a:schemeClr val="tx1"/>
                </a:solidFill>
              </a:rPr>
              <a:t>In villages with female leaders:</a:t>
            </a:r>
          </a:p>
          <a:p>
            <a:r>
              <a:rPr lang="en-US" sz="2800" dirty="0">
                <a:solidFill>
                  <a:schemeClr val="tx1"/>
                </a:solidFill>
              </a:rPr>
              <a:t>N</a:t>
            </a:r>
            <a:r>
              <a:rPr lang="en-US" sz="2800" dirty="0" smtClean="0">
                <a:solidFill>
                  <a:schemeClr val="tx1"/>
                </a:solidFill>
              </a:rPr>
              <a:t>eonatal mortality dropped by 1.5% (India)</a:t>
            </a:r>
            <a:r>
              <a:rPr lang="en-US" sz="2800" baseline="30000" dirty="0" smtClean="0">
                <a:solidFill>
                  <a:schemeClr val="tx1"/>
                </a:solidFill>
              </a:rPr>
              <a:t>1</a:t>
            </a:r>
            <a:endParaRPr lang="en-US" sz="2800" dirty="0" smtClean="0">
              <a:solidFill>
                <a:schemeClr val="tx1"/>
              </a:solidFill>
            </a:endParaRPr>
          </a:p>
          <a:p>
            <a:r>
              <a:rPr lang="en-US" sz="2800" dirty="0">
                <a:solidFill>
                  <a:schemeClr val="tx1"/>
                </a:solidFill>
              </a:rPr>
              <a:t>A</a:t>
            </a:r>
            <a:r>
              <a:rPr lang="en-US" sz="2800" dirty="0" smtClean="0">
                <a:solidFill>
                  <a:schemeClr val="tx1"/>
                </a:solidFill>
              </a:rPr>
              <a:t>dolescent girls received significantly more education &amp; spent less time on domestic chores (India)</a:t>
            </a:r>
            <a:r>
              <a:rPr lang="en-US" sz="2800" baseline="30000" dirty="0" smtClean="0">
                <a:solidFill>
                  <a:schemeClr val="tx1"/>
                </a:solidFill>
              </a:rPr>
              <a:t>2</a:t>
            </a:r>
            <a:endParaRPr lang="en-US" sz="2800" dirty="0" smtClean="0">
              <a:solidFill>
                <a:schemeClr val="tx1"/>
              </a:solidFill>
            </a:endParaRPr>
          </a:p>
          <a:p>
            <a:r>
              <a:rPr lang="en-US" sz="2800" dirty="0">
                <a:solidFill>
                  <a:schemeClr val="tx1"/>
                </a:solidFill>
              </a:rPr>
              <a:t>W</a:t>
            </a:r>
            <a:r>
              <a:rPr lang="en-US" sz="2800" dirty="0" smtClean="0">
                <a:solidFill>
                  <a:schemeClr val="tx1"/>
                </a:solidFill>
              </a:rPr>
              <a:t>omen were significantly more likely to generate their own income (Afghanistan)</a:t>
            </a:r>
            <a:r>
              <a:rPr lang="en-US" sz="2800" baseline="30000" dirty="0" smtClean="0">
                <a:solidFill>
                  <a:schemeClr val="tx1"/>
                </a:solidFill>
              </a:rPr>
              <a:t>3</a:t>
            </a:r>
            <a:endParaRPr lang="en-US" sz="2800" dirty="0" smtClean="0">
              <a:solidFill>
                <a:schemeClr val="tx1"/>
              </a:solidFill>
            </a:endParaRPr>
          </a:p>
          <a:p>
            <a:endParaRPr lang="en-US" dirty="0"/>
          </a:p>
        </p:txBody>
      </p:sp>
      <p:sp>
        <p:nvSpPr>
          <p:cNvPr id="4" name="TextBox 3"/>
          <p:cNvSpPr txBox="1"/>
          <p:nvPr/>
        </p:nvSpPr>
        <p:spPr>
          <a:xfrm>
            <a:off x="6781800" y="5786864"/>
            <a:ext cx="1991827" cy="830997"/>
          </a:xfrm>
          <a:prstGeom prst="rect">
            <a:avLst/>
          </a:prstGeom>
          <a:noFill/>
        </p:spPr>
        <p:txBody>
          <a:bodyPr wrap="none" rtlCol="0">
            <a:spAutoFit/>
          </a:bodyPr>
          <a:lstStyle/>
          <a:p>
            <a:pPr marL="342900" indent="-342900">
              <a:buAutoNum type="arabicPeriod"/>
            </a:pPr>
            <a:r>
              <a:rPr lang="en-US" sz="1600" dirty="0" err="1" smtClean="0"/>
              <a:t>Bhalotra</a:t>
            </a:r>
            <a:r>
              <a:rPr lang="en-US" sz="1600" dirty="0" smtClean="0"/>
              <a:t> S, 2011. </a:t>
            </a:r>
          </a:p>
          <a:p>
            <a:pPr marL="342900" indent="-342900">
              <a:buAutoNum type="arabicPeriod"/>
            </a:pPr>
            <a:r>
              <a:rPr lang="en-US" sz="1600" dirty="0" err="1" smtClean="0"/>
              <a:t>Beaman</a:t>
            </a:r>
            <a:r>
              <a:rPr lang="en-US" sz="1600" dirty="0" smtClean="0"/>
              <a:t> L, 2012.</a:t>
            </a:r>
          </a:p>
          <a:p>
            <a:pPr marL="342900" indent="-342900">
              <a:buAutoNum type="arabicPeriod"/>
            </a:pPr>
            <a:r>
              <a:rPr lang="en-US" sz="1600" dirty="0" err="1" smtClean="0"/>
              <a:t>Beath</a:t>
            </a:r>
            <a:r>
              <a:rPr lang="en-US" sz="1600" dirty="0" smtClean="0"/>
              <a:t> A, 2012.</a:t>
            </a:r>
            <a:endParaRPr lang="en-US" sz="1600" dirty="0"/>
          </a:p>
        </p:txBody>
      </p:sp>
    </p:spTree>
    <p:extLst>
      <p:ext uri="{BB962C8B-B14F-4D97-AF65-F5344CB8AC3E}">
        <p14:creationId xmlns:p14="http://schemas.microsoft.com/office/powerpoint/2010/main" val="70842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Gender and Health Policy – </a:t>
            </a:r>
            <a:br>
              <a:rPr lang="en-US" dirty="0" smtClean="0"/>
            </a:br>
            <a:r>
              <a:rPr lang="en-US" dirty="0" smtClean="0"/>
              <a:t>an example from the United States</a:t>
            </a:r>
            <a:endParaRPr lang="en-US" dirty="0"/>
          </a:p>
        </p:txBody>
      </p:sp>
      <p:sp>
        <p:nvSpPr>
          <p:cNvPr id="3" name="Content Placeholder 2"/>
          <p:cNvSpPr>
            <a:spLocks noGrp="1"/>
          </p:cNvSpPr>
          <p:nvPr>
            <p:ph idx="1"/>
          </p:nvPr>
        </p:nvSpPr>
        <p:spPr>
          <a:xfrm>
            <a:off x="1" y="1759049"/>
            <a:ext cx="9144000" cy="4889945"/>
          </a:xfrm>
        </p:spPr>
        <p:txBody>
          <a:bodyPr>
            <a:normAutofit/>
          </a:bodyPr>
          <a:lstStyle/>
          <a:p>
            <a:pPr marL="0" indent="0">
              <a:buNone/>
            </a:pPr>
            <a:r>
              <a:rPr lang="en-US" sz="2500" b="1" dirty="0" smtClean="0">
                <a:solidFill>
                  <a:schemeClr val="tx1"/>
                </a:solidFill>
              </a:rPr>
              <a:t>Breast </a:t>
            </a:r>
            <a:r>
              <a:rPr lang="en-US" sz="2500" b="1" dirty="0">
                <a:solidFill>
                  <a:schemeClr val="tx1"/>
                </a:solidFill>
              </a:rPr>
              <a:t>and Cervical Cancer Mortality Prevention Act </a:t>
            </a:r>
            <a:r>
              <a:rPr lang="en-US" sz="2500" b="1" dirty="0" smtClean="0">
                <a:solidFill>
                  <a:schemeClr val="tx1"/>
                </a:solidFill>
              </a:rPr>
              <a:t>(1991)</a:t>
            </a:r>
          </a:p>
        </p:txBody>
      </p:sp>
      <p:sp>
        <p:nvSpPr>
          <p:cNvPr id="4" name="AutoShape 2" descr="Image result for Nancy Kassebaum"/>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Nancy Kassebaum"/>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3"/>
          <a:stretch>
            <a:fillRect/>
          </a:stretch>
        </p:blipFill>
        <p:spPr>
          <a:xfrm>
            <a:off x="1483995" y="2516808"/>
            <a:ext cx="6440805" cy="3484370"/>
          </a:xfrm>
          <a:prstGeom prst="rect">
            <a:avLst/>
          </a:prstGeom>
        </p:spPr>
      </p:pic>
      <p:sp>
        <p:nvSpPr>
          <p:cNvPr id="7" name="TextBox 6"/>
          <p:cNvSpPr txBox="1"/>
          <p:nvPr/>
        </p:nvSpPr>
        <p:spPr>
          <a:xfrm>
            <a:off x="2223135" y="6020582"/>
            <a:ext cx="5271379" cy="369332"/>
          </a:xfrm>
          <a:prstGeom prst="rect">
            <a:avLst/>
          </a:prstGeom>
          <a:noFill/>
        </p:spPr>
        <p:txBody>
          <a:bodyPr wrap="none" rtlCol="0">
            <a:spAutoFit/>
          </a:bodyPr>
          <a:lstStyle/>
          <a:p>
            <a:r>
              <a:rPr lang="en-US" b="1" dirty="0" smtClean="0"/>
              <a:t>Barbara Mikulski                               Nancy </a:t>
            </a:r>
            <a:r>
              <a:rPr lang="en-US" b="1" dirty="0" err="1" smtClean="0"/>
              <a:t>Kassebaum</a:t>
            </a:r>
            <a:r>
              <a:rPr lang="en-US" b="1" dirty="0" smtClean="0"/>
              <a:t>  </a:t>
            </a:r>
            <a:endParaRPr lang="en-US" b="1" dirty="0"/>
          </a:p>
        </p:txBody>
      </p:sp>
    </p:spTree>
    <p:extLst>
      <p:ext uri="{BB962C8B-B14F-4D97-AF65-F5344CB8AC3E}">
        <p14:creationId xmlns:p14="http://schemas.microsoft.com/office/powerpoint/2010/main" val="2211406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2797"/>
            <a:ext cx="8229600" cy="1143000"/>
          </a:xfrm>
        </p:spPr>
        <p:txBody>
          <a:bodyPr/>
          <a:lstStyle/>
          <a:p>
            <a:pPr algn="ctr"/>
            <a:r>
              <a:rPr lang="en-US" dirty="0" smtClean="0"/>
              <a:t>Female Global Health Leaders</a:t>
            </a:r>
            <a:endParaRPr lang="en-US" dirty="0"/>
          </a:p>
        </p:txBody>
      </p:sp>
      <p:sp>
        <p:nvSpPr>
          <p:cNvPr id="3" name="Content Placeholder 2"/>
          <p:cNvSpPr>
            <a:spLocks noGrp="1"/>
          </p:cNvSpPr>
          <p:nvPr>
            <p:ph idx="1"/>
          </p:nvPr>
        </p:nvSpPr>
        <p:spPr>
          <a:xfrm>
            <a:off x="457200" y="1445458"/>
            <a:ext cx="8016240" cy="4525963"/>
          </a:xfrm>
        </p:spPr>
        <p:txBody>
          <a:bodyPr>
            <a:normAutofit/>
          </a:bodyPr>
          <a:lstStyle/>
          <a:p>
            <a:r>
              <a:rPr lang="en-US" sz="2800" dirty="0">
                <a:solidFill>
                  <a:schemeClr val="tx1"/>
                </a:solidFill>
              </a:rPr>
              <a:t>Rely on research to justify their cause</a:t>
            </a:r>
          </a:p>
          <a:p>
            <a:r>
              <a:rPr lang="en-US" sz="2800" dirty="0">
                <a:solidFill>
                  <a:schemeClr val="tx1"/>
                </a:solidFill>
              </a:rPr>
              <a:t>Patients / study participants in LMICs often prefer women for conduct of women’s health </a:t>
            </a:r>
            <a:r>
              <a:rPr lang="en-US" sz="2800" dirty="0" smtClean="0">
                <a:solidFill>
                  <a:schemeClr val="tx1"/>
                </a:solidFill>
              </a:rPr>
              <a:t>research</a:t>
            </a:r>
          </a:p>
          <a:p>
            <a:r>
              <a:rPr lang="en-US" sz="2800" dirty="0" smtClean="0">
                <a:solidFill>
                  <a:schemeClr val="tx1"/>
                </a:solidFill>
              </a:rPr>
              <a:t>Critical for:</a:t>
            </a:r>
          </a:p>
          <a:p>
            <a:pPr lvl="1"/>
            <a:r>
              <a:rPr lang="en-US" sz="2400" b="0" dirty="0" smtClean="0">
                <a:solidFill>
                  <a:schemeClr val="tx1"/>
                </a:solidFill>
              </a:rPr>
              <a:t>Delivery of basic services</a:t>
            </a:r>
          </a:p>
          <a:p>
            <a:pPr lvl="1"/>
            <a:r>
              <a:rPr lang="en-US" sz="2400" b="0" dirty="0" smtClean="0">
                <a:solidFill>
                  <a:schemeClr val="tx1"/>
                </a:solidFill>
              </a:rPr>
              <a:t>Conduct of research on women’s health</a:t>
            </a:r>
          </a:p>
          <a:p>
            <a:pPr lvl="1"/>
            <a:r>
              <a:rPr lang="en-US" sz="2400" b="0" dirty="0" smtClean="0">
                <a:solidFill>
                  <a:schemeClr val="tx1"/>
                </a:solidFill>
              </a:rPr>
              <a:t>Promotion of women’s health on the international research agenda</a:t>
            </a:r>
          </a:p>
        </p:txBody>
      </p:sp>
      <p:sp>
        <p:nvSpPr>
          <p:cNvPr id="5" name="Slide Number Placeholder 4"/>
          <p:cNvSpPr>
            <a:spLocks noGrp="1"/>
          </p:cNvSpPr>
          <p:nvPr>
            <p:ph type="sldNum" sz="quarter" idx="12"/>
          </p:nvPr>
        </p:nvSpPr>
        <p:spPr>
          <a:xfrm>
            <a:off x="5113020" y="6187222"/>
            <a:ext cx="4030980" cy="560814"/>
          </a:xfrm>
        </p:spPr>
        <p:txBody>
          <a:bodyPr/>
          <a:lstStyle/>
          <a:p>
            <a:r>
              <a:rPr lang="en-US" altLang="en-US" sz="1400" dirty="0" err="1" smtClean="0">
                <a:solidFill>
                  <a:schemeClr val="tx1"/>
                </a:solidFill>
                <a:latin typeface="Arial" panose="020B0604020202020204" pitchFamily="34" charset="0"/>
                <a:cs typeface="Arial" panose="020B0604020202020204" pitchFamily="34" charset="0"/>
              </a:rPr>
              <a:t>Amer-Alshiek</a:t>
            </a:r>
            <a:r>
              <a:rPr lang="en-US" altLang="en-US" sz="1400" dirty="0" smtClean="0">
                <a:solidFill>
                  <a:schemeClr val="tx1"/>
                </a:solidFill>
                <a:latin typeface="Arial" panose="020B0604020202020204" pitchFamily="34" charset="0"/>
                <a:cs typeface="Arial" panose="020B0604020202020204" pitchFamily="34" charset="0"/>
              </a:rPr>
              <a:t> J et al, </a:t>
            </a:r>
            <a:r>
              <a:rPr lang="en-US" altLang="en-US" sz="1400" i="1" dirty="0" err="1" smtClean="0">
                <a:solidFill>
                  <a:schemeClr val="tx1"/>
                </a:solidFill>
                <a:latin typeface="Arial" panose="020B0604020202020204" pitchFamily="34" charset="0"/>
                <a:cs typeface="Arial" panose="020B0604020202020204" pitchFamily="34" charset="0"/>
              </a:rPr>
              <a:t>Isr</a:t>
            </a:r>
            <a:r>
              <a:rPr lang="en-US" altLang="en-US" sz="1400" i="1" dirty="0" smtClean="0">
                <a:solidFill>
                  <a:schemeClr val="tx1"/>
                </a:solidFill>
                <a:latin typeface="Arial" panose="020B0604020202020204" pitchFamily="34" charset="0"/>
                <a:cs typeface="Arial" panose="020B0604020202020204" pitchFamily="34" charset="0"/>
              </a:rPr>
              <a:t> J Heal Policy Res</a:t>
            </a:r>
            <a:r>
              <a:rPr lang="en-US" altLang="en-US" sz="1400" dirty="0" smtClean="0">
                <a:solidFill>
                  <a:schemeClr val="tx1"/>
                </a:solidFill>
                <a:latin typeface="Arial" panose="020B0604020202020204" pitchFamily="34" charset="0"/>
                <a:cs typeface="Arial" panose="020B0604020202020204" pitchFamily="34" charset="0"/>
              </a:rPr>
              <a:t> 2015</a:t>
            </a:r>
          </a:p>
          <a:p>
            <a:r>
              <a:rPr lang="en-US" altLang="en-US" sz="1400" dirty="0" smtClean="0">
                <a:solidFill>
                  <a:schemeClr val="tx1"/>
                </a:solidFill>
                <a:latin typeface="Arial" panose="020B0604020202020204" pitchFamily="34" charset="0"/>
                <a:cs typeface="Arial" panose="020B0604020202020204" pitchFamily="34" charset="0"/>
              </a:rPr>
              <a:t>McLean M et al, </a:t>
            </a:r>
            <a:r>
              <a:rPr lang="en-US" altLang="en-US" sz="1400" i="1" dirty="0" smtClean="0">
                <a:solidFill>
                  <a:schemeClr val="tx1"/>
                </a:solidFill>
                <a:latin typeface="Arial" panose="020B0604020202020204" pitchFamily="34" charset="0"/>
                <a:cs typeface="Arial" panose="020B0604020202020204" pitchFamily="34" charset="0"/>
              </a:rPr>
              <a:t>Heal Care Women </a:t>
            </a:r>
            <a:r>
              <a:rPr lang="en-US" altLang="en-US" sz="1400" i="1" dirty="0" err="1" smtClean="0">
                <a:solidFill>
                  <a:schemeClr val="tx1"/>
                </a:solidFill>
                <a:latin typeface="Arial" panose="020B0604020202020204" pitchFamily="34" charset="0"/>
                <a:cs typeface="Arial" panose="020B0604020202020204" pitchFamily="34" charset="0"/>
              </a:rPr>
              <a:t>Int</a:t>
            </a:r>
            <a:r>
              <a:rPr lang="en-US" altLang="en-US" sz="1400" dirty="0" smtClean="0">
                <a:solidFill>
                  <a:schemeClr val="tx1"/>
                </a:solidFill>
                <a:latin typeface="Arial" panose="020B0604020202020204" pitchFamily="34" charset="0"/>
                <a:cs typeface="Arial" panose="020B0604020202020204" pitchFamily="34" charset="0"/>
              </a:rPr>
              <a:t> 2012</a:t>
            </a:r>
          </a:p>
          <a:p>
            <a:endParaRPr lang="en-US" alt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20188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070" y="465455"/>
            <a:ext cx="8458200" cy="1143000"/>
          </a:xfrm>
        </p:spPr>
        <p:txBody>
          <a:bodyPr>
            <a:normAutofit/>
          </a:bodyPr>
          <a:lstStyle/>
          <a:p>
            <a:r>
              <a:rPr lang="en-US" sz="3400" dirty="0" smtClean="0"/>
              <a:t>The Global Health Leadership Gender Gap</a:t>
            </a:r>
            <a:endParaRPr lang="en-US" sz="3400" dirty="0"/>
          </a:p>
        </p:txBody>
      </p:sp>
      <p:sp>
        <p:nvSpPr>
          <p:cNvPr id="3" name="Content Placeholder 2"/>
          <p:cNvSpPr>
            <a:spLocks noGrp="1"/>
          </p:cNvSpPr>
          <p:nvPr>
            <p:ph idx="1"/>
          </p:nvPr>
        </p:nvSpPr>
        <p:spPr>
          <a:xfrm>
            <a:off x="668020" y="1904465"/>
            <a:ext cx="7734300" cy="4191536"/>
          </a:xfrm>
        </p:spPr>
        <p:txBody>
          <a:bodyPr>
            <a:normAutofit/>
          </a:bodyPr>
          <a:lstStyle/>
          <a:p>
            <a:r>
              <a:rPr lang="en-US" sz="2800" dirty="0" smtClean="0">
                <a:solidFill>
                  <a:schemeClr val="tx1"/>
                </a:solidFill>
              </a:rPr>
              <a:t>Why do so many women leave?</a:t>
            </a:r>
          </a:p>
          <a:p>
            <a:r>
              <a:rPr lang="en-US" sz="2800" dirty="0" smtClean="0">
                <a:solidFill>
                  <a:schemeClr val="tx1"/>
                </a:solidFill>
              </a:rPr>
              <a:t>What can we do to encourage them to stay?</a:t>
            </a:r>
            <a:endParaRPr lang="en-US" sz="2800" dirty="0">
              <a:solidFill>
                <a:schemeClr val="tx1"/>
              </a:solidFill>
            </a:endParaRPr>
          </a:p>
        </p:txBody>
      </p:sp>
    </p:spTree>
    <p:extLst>
      <p:ext uri="{BB962C8B-B14F-4D97-AF65-F5344CB8AC3E}">
        <p14:creationId xmlns:p14="http://schemas.microsoft.com/office/powerpoint/2010/main" val="2986203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Gender-Based Challenges are Making our Pipeline Leaky?</a:t>
            </a:r>
            <a:endParaRPr lang="en-US" dirty="0"/>
          </a:p>
        </p:txBody>
      </p:sp>
      <p:sp>
        <p:nvSpPr>
          <p:cNvPr id="3" name="Content Placeholder 2"/>
          <p:cNvSpPr>
            <a:spLocks noGrp="1"/>
          </p:cNvSpPr>
          <p:nvPr>
            <p:ph sz="quarter" idx="15"/>
          </p:nvPr>
        </p:nvSpPr>
        <p:spPr>
          <a:xfrm>
            <a:off x="99060" y="1417760"/>
            <a:ext cx="4145280" cy="4777300"/>
          </a:xfrm>
        </p:spPr>
        <p:txBody>
          <a:bodyPr>
            <a:normAutofit/>
          </a:bodyPr>
          <a:lstStyle/>
          <a:p>
            <a:pPr marL="0" indent="0">
              <a:buNone/>
            </a:pPr>
            <a:r>
              <a:rPr lang="en-US" sz="2600" b="0" dirty="0" smtClean="0">
                <a:solidFill>
                  <a:schemeClr val="tx1"/>
                </a:solidFill>
              </a:rPr>
              <a:t>1. Lack of mentorship	</a:t>
            </a:r>
            <a:endParaRPr lang="en-US" sz="2600" b="0" dirty="0">
              <a:solidFill>
                <a:schemeClr val="tx1"/>
              </a:solidFill>
            </a:endParaRPr>
          </a:p>
          <a:p>
            <a:pPr marL="0" indent="0">
              <a:buNone/>
            </a:pPr>
            <a:r>
              <a:rPr lang="en-US" sz="2600" b="0" dirty="0" smtClean="0">
                <a:solidFill>
                  <a:schemeClr val="tx1"/>
                </a:solidFill>
              </a:rPr>
              <a:t>2. Poor access to </a:t>
            </a:r>
            <a:br>
              <a:rPr lang="en-US" sz="2600" b="0" dirty="0" smtClean="0">
                <a:solidFill>
                  <a:schemeClr val="tx1"/>
                </a:solidFill>
              </a:rPr>
            </a:br>
            <a:r>
              <a:rPr lang="en-US" sz="2600" b="0" dirty="0" smtClean="0">
                <a:solidFill>
                  <a:schemeClr val="tx1"/>
                </a:solidFill>
              </a:rPr>
              <a:t>    research &amp; leadership </a:t>
            </a:r>
            <a:br>
              <a:rPr lang="en-US" sz="2600" b="0" dirty="0" smtClean="0">
                <a:solidFill>
                  <a:schemeClr val="tx1"/>
                </a:solidFill>
              </a:rPr>
            </a:br>
            <a:r>
              <a:rPr lang="en-US" sz="2600" b="0" dirty="0" smtClean="0">
                <a:solidFill>
                  <a:schemeClr val="tx1"/>
                </a:solidFill>
              </a:rPr>
              <a:t>    development	</a:t>
            </a:r>
            <a:endParaRPr lang="en-US" sz="2600" b="0" dirty="0">
              <a:solidFill>
                <a:schemeClr val="tx1"/>
              </a:solidFill>
            </a:endParaRPr>
          </a:p>
          <a:p>
            <a:pPr marL="0" indent="0">
              <a:buNone/>
            </a:pPr>
            <a:r>
              <a:rPr lang="en-US" sz="2600" b="0" dirty="0" smtClean="0">
                <a:solidFill>
                  <a:schemeClr val="tx1"/>
                </a:solidFill>
              </a:rPr>
              <a:t>3. Difficulties balancing </a:t>
            </a:r>
            <a:br>
              <a:rPr lang="en-US" sz="2600" b="0" dirty="0" smtClean="0">
                <a:solidFill>
                  <a:schemeClr val="tx1"/>
                </a:solidFill>
              </a:rPr>
            </a:br>
            <a:r>
              <a:rPr lang="en-US" sz="2600" b="0" dirty="0" smtClean="0">
                <a:solidFill>
                  <a:schemeClr val="tx1"/>
                </a:solidFill>
              </a:rPr>
              <a:t>    career &amp; personal life</a:t>
            </a:r>
            <a:endParaRPr lang="en-US" sz="2600" b="0" dirty="0">
              <a:solidFill>
                <a:schemeClr val="tx1"/>
              </a:solidFill>
            </a:endParaRPr>
          </a:p>
          <a:p>
            <a:pPr marL="0" indent="0">
              <a:buNone/>
            </a:pPr>
            <a:r>
              <a:rPr lang="en-US" sz="2600" b="0" dirty="0" smtClean="0">
                <a:solidFill>
                  <a:schemeClr val="tx1"/>
                </a:solidFill>
              </a:rPr>
              <a:t>4. Gender discrimination </a:t>
            </a:r>
            <a:br>
              <a:rPr lang="en-US" sz="2600" b="0" dirty="0" smtClean="0">
                <a:solidFill>
                  <a:schemeClr val="tx1"/>
                </a:solidFill>
              </a:rPr>
            </a:br>
            <a:r>
              <a:rPr lang="en-US" sz="2600" b="0" dirty="0" smtClean="0">
                <a:solidFill>
                  <a:schemeClr val="tx1"/>
                </a:solidFill>
              </a:rPr>
              <a:t>   and sexual violence</a:t>
            </a:r>
          </a:p>
          <a:p>
            <a:pPr marL="400050" lvl="1" indent="0">
              <a:buNone/>
            </a:pPr>
            <a:r>
              <a:rPr lang="en-US" sz="2000" dirty="0">
                <a:solidFill>
                  <a:schemeClr val="tx1"/>
                </a:solidFill>
              </a:rPr>
              <a:t>	</a:t>
            </a:r>
            <a:r>
              <a:rPr lang="en-US" sz="2000" dirty="0" smtClean="0">
                <a:solidFill>
                  <a:schemeClr val="tx1"/>
                </a:solidFill>
              </a:rPr>
              <a:t>	</a:t>
            </a:r>
            <a:endParaRPr lang="en-US" sz="2800" dirty="0" smtClean="0">
              <a:solidFill>
                <a:schemeClr val="tx1"/>
              </a:solidFill>
            </a:endParaRPr>
          </a:p>
        </p:txBody>
      </p:sp>
      <p:sp>
        <p:nvSpPr>
          <p:cNvPr id="5" name="Content Placeholder 4"/>
          <p:cNvSpPr>
            <a:spLocks noGrp="1"/>
          </p:cNvSpPr>
          <p:nvPr>
            <p:ph sz="quarter" idx="16"/>
          </p:nvPr>
        </p:nvSpPr>
        <p:spPr>
          <a:xfrm>
            <a:off x="4546214" y="1524441"/>
            <a:ext cx="4195013" cy="5440240"/>
          </a:xfrm>
        </p:spPr>
        <p:txBody>
          <a:bodyPr>
            <a:normAutofit lnSpcReduction="10000"/>
          </a:bodyPr>
          <a:lstStyle/>
          <a:p>
            <a:r>
              <a:rPr lang="en-US" sz="2400" b="0" dirty="0"/>
              <a:t>I</a:t>
            </a:r>
            <a:r>
              <a:rPr lang="en-US" sz="2400" b="0" dirty="0" smtClean="0"/>
              <a:t>nternational mentorship network</a:t>
            </a:r>
          </a:p>
          <a:p>
            <a:r>
              <a:rPr lang="en-US" sz="2400" b="0" dirty="0" smtClean="0"/>
              <a:t>Leadership development workshop (Johnson School of Management – Cornell)</a:t>
            </a:r>
          </a:p>
          <a:p>
            <a:r>
              <a:rPr lang="en-US" sz="2400" b="0" dirty="0" smtClean="0"/>
              <a:t>Research-enabling funds</a:t>
            </a:r>
          </a:p>
          <a:p>
            <a:endParaRPr lang="en-US" sz="2400" b="0" dirty="0" smtClean="0"/>
          </a:p>
          <a:p>
            <a:r>
              <a:rPr lang="en-US" sz="2400" b="0" dirty="0" smtClean="0"/>
              <a:t>Policy statements on health &amp; safety</a:t>
            </a:r>
          </a:p>
          <a:p>
            <a:r>
              <a:rPr lang="en-US" sz="2400" b="0" dirty="0" smtClean="0"/>
              <a:t>Confronting the added challenges for women from LMICs</a:t>
            </a:r>
          </a:p>
          <a:p>
            <a:r>
              <a:rPr lang="en-US" sz="2400" b="0" dirty="0" smtClean="0"/>
              <a:t>Position paper – </a:t>
            </a:r>
            <a:r>
              <a:rPr lang="en-US" sz="2400" b="0" i="1" dirty="0" smtClean="0"/>
              <a:t>Public Health Action</a:t>
            </a:r>
            <a:endParaRPr lang="en-US" sz="2400" b="0" dirty="0" smtClean="0"/>
          </a:p>
          <a:p>
            <a:endParaRPr lang="en-US" dirty="0"/>
          </a:p>
        </p:txBody>
      </p:sp>
      <p:sp>
        <p:nvSpPr>
          <p:cNvPr id="10" name="Right Arrow 9"/>
          <p:cNvSpPr/>
          <p:nvPr/>
        </p:nvSpPr>
        <p:spPr>
          <a:xfrm>
            <a:off x="3954780" y="4226073"/>
            <a:ext cx="880291" cy="200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Arrow 12"/>
          <p:cNvSpPr/>
          <p:nvPr/>
        </p:nvSpPr>
        <p:spPr>
          <a:xfrm>
            <a:off x="3954779" y="4972833"/>
            <a:ext cx="880291" cy="200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3954778" y="6021210"/>
            <a:ext cx="880291" cy="200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3954780" y="3415001"/>
            <a:ext cx="880291" cy="200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3954777" y="2338830"/>
            <a:ext cx="880291" cy="200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ight Arrow 16"/>
          <p:cNvSpPr/>
          <p:nvPr/>
        </p:nvSpPr>
        <p:spPr>
          <a:xfrm>
            <a:off x="3954780" y="1601766"/>
            <a:ext cx="880291" cy="200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015379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2.24"/>
  <p:tag name="PPTVERSION" val="12"/>
  <p:tag name="TPOS" val="2"/>
</p:tagLst>
</file>

<file path=ppt/theme/theme1.xml><?xml version="1.0" encoding="utf-8"?>
<a:theme xmlns:a="http://schemas.openxmlformats.org/drawingml/2006/main" name="WCM_Template_Masterbrand PPT_Color">
  <a:themeElements>
    <a:clrScheme name="Weill Cornell Medicine">
      <a:dk1>
        <a:srgbClr val="2D2E2D"/>
      </a:dk1>
      <a:lt1>
        <a:sysClr val="window" lastClr="FFFFFF"/>
      </a:lt1>
      <a:dk2>
        <a:srgbClr val="A20815"/>
      </a:dk2>
      <a:lt2>
        <a:srgbClr val="EFEEED"/>
      </a:lt2>
      <a:accent1>
        <a:srgbClr val="A20815"/>
      </a:accent1>
      <a:accent2>
        <a:srgbClr val="C23019"/>
      </a:accent2>
      <a:accent3>
        <a:srgbClr val="E0621B"/>
      </a:accent3>
      <a:accent4>
        <a:srgbClr val="FEBD22"/>
      </a:accent4>
      <a:accent5>
        <a:srgbClr val="8D8E8D"/>
      </a:accent5>
      <a:accent6>
        <a:srgbClr val="CECFCD"/>
      </a:accent6>
      <a:hlink>
        <a:srgbClr val="272727"/>
      </a:hlink>
      <a:folHlink>
        <a:srgbClr val="27272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WCM_Template_Masterbrand PPT_Color</Template>
  <TotalTime>26502</TotalTime>
  <Words>742</Words>
  <Application>Microsoft Office PowerPoint</Application>
  <PresentationFormat>On-screen Show (4:3)</PresentationFormat>
  <Paragraphs>94</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Courier New</vt:lpstr>
      <vt:lpstr>Lucida Grande</vt:lpstr>
      <vt:lpstr>Stencil</vt:lpstr>
      <vt:lpstr>WCM_Template_Masterbrand PPT_Color</vt:lpstr>
      <vt:lpstr>Women in Global Health Research Initiative</vt:lpstr>
      <vt:lpstr>Women’s Health is Fundamental  to Global Health</vt:lpstr>
      <vt:lpstr>The Global Agenda: United Nations</vt:lpstr>
      <vt:lpstr>Gender of Top Health Official in 190 Member States of the World Health Organization</vt:lpstr>
      <vt:lpstr>Leaders’ Genders Make a Difference</vt:lpstr>
      <vt:lpstr>Gender and Health Policy –  an example from the United States</vt:lpstr>
      <vt:lpstr>Female Global Health Leaders</vt:lpstr>
      <vt:lpstr>The Global Health Leadership Gender Gap</vt:lpstr>
      <vt:lpstr>What Gender-Based Challenges are Making our Pipeline Leaky?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Slide Title</dc:title>
  <dc:creator>Jen</dc:creator>
  <cp:lastModifiedBy>Grace Seo</cp:lastModifiedBy>
  <cp:revision>250</cp:revision>
  <cp:lastPrinted>2016-05-09T15:09:25Z</cp:lastPrinted>
  <dcterms:created xsi:type="dcterms:W3CDTF">2016-03-08T14:58:38Z</dcterms:created>
  <dcterms:modified xsi:type="dcterms:W3CDTF">2016-11-17T16:05:24Z</dcterms:modified>
</cp:coreProperties>
</file>